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2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1" r:id="rId47"/>
    <p:sldId id="392" r:id="rId48"/>
    <p:sldId id="393" r:id="rId49"/>
    <p:sldId id="394" r:id="rId50"/>
    <p:sldId id="398" r:id="rId51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33CC"/>
    <a:srgbClr val="05FF76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>
        <p:scale>
          <a:sx n="66" d="100"/>
          <a:sy n="66" d="100"/>
        </p:scale>
        <p:origin x="678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2025-05-01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3.png"/><Relationship Id="rId4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16.png"/><Relationship Id="rId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82.png"/><Relationship Id="rId7" Type="http://schemas.openxmlformats.org/officeDocument/2006/relationships/image" Target="../media/image14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microsoft.com/office/2007/relationships/hdphoto" Target="../media/hdphoto2.wdp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6" y="4649622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480790" y="1284855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2444786" y="7405534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232161" y="12278499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80ADD1-6F40-4F0F-A0CF-5A7E450FF796}"/>
              </a:ext>
            </a:extLst>
          </p:cNvPr>
          <p:cNvGrpSpPr/>
          <p:nvPr/>
        </p:nvGrpSpPr>
        <p:grpSpPr>
          <a:xfrm>
            <a:off x="1508926" y="9186941"/>
            <a:ext cx="4931238" cy="3034539"/>
            <a:chOff x="1508926" y="7967606"/>
            <a:chExt cx="4931238" cy="30345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8926" y="7967606"/>
              <a:ext cx="2593174" cy="786840"/>
            </a:xfrm>
            <a:prstGeom prst="rect">
              <a:avLst/>
            </a:prstGeom>
          </p:spPr>
        </p:pic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0ED7213-3FB8-4CD1-A3EB-809AA3644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6003" y="8513043"/>
              <a:ext cx="2514161" cy="961482"/>
              <a:chOff x="12988171" y="5978066"/>
              <a:chExt cx="5055649" cy="1668935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75C2FE2-D7C4-45F5-A8EA-40BB78E74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171" y="5978066"/>
                <a:ext cx="5055649" cy="1668935"/>
              </a:xfrm>
              <a:prstGeom prst="rect">
                <a:avLst/>
              </a:prstGeom>
            </p:spPr>
          </p:pic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59A0189-DFEB-4FCA-8729-C361C0D9E9D3}"/>
                  </a:ext>
                </a:extLst>
              </p:cNvPr>
              <p:cNvSpPr/>
              <p:nvPr/>
            </p:nvSpPr>
            <p:spPr>
              <a:xfrm>
                <a:off x="16647484" y="7099596"/>
                <a:ext cx="1371071" cy="51089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b="1"/>
                  <a:t>Resettable</a:t>
                </a:r>
                <a:r>
                  <a:rPr lang="ko-KR" altLang="en-US" sz="900" b="1"/>
                  <a:t> </a:t>
                </a:r>
                <a:r>
                  <a:rPr lang="en-US" altLang="ko-KR" sz="900" b="1"/>
                  <a:t>Plant</a:t>
                </a:r>
              </a:p>
            </p:txBody>
          </p:sp>
        </p:grpSp>
        <p:sp>
          <p:nvSpPr>
            <p:cNvPr id="138" name="오른쪽 화살표 40">
              <a:extLst>
                <a:ext uri="{FF2B5EF4-FFF2-40B4-BE49-F238E27FC236}">
                  <a16:creationId xmlns:a16="http://schemas.microsoft.com/office/drawing/2014/main" id="{1D887A9B-87C1-462D-9F20-54B408670145}"/>
                </a:ext>
              </a:extLst>
            </p:cNvPr>
            <p:cNvSpPr/>
            <p:nvPr/>
          </p:nvSpPr>
          <p:spPr>
            <a:xfrm rot="1855294">
              <a:off x="3647866" y="8650255"/>
              <a:ext cx="273972" cy="186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36973E-271C-48A5-A4A2-E4BC1AB10FBD}"/>
                </a:ext>
              </a:extLst>
            </p:cNvPr>
            <p:cNvSpPr/>
            <p:nvPr/>
          </p:nvSpPr>
          <p:spPr>
            <a:xfrm>
              <a:off x="3952141" y="8376470"/>
              <a:ext cx="2119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00" b="1"/>
                <a:t>Plant Reset </a:t>
              </a:r>
              <a:r>
                <a:rPr lang="ko-KR" altLang="en-US" sz="1000" b="1"/>
                <a:t>추가 </a:t>
              </a:r>
              <a:r>
                <a:rPr lang="en-US" altLang="ko-KR" sz="1000" b="1">
                  <a:sym typeface="Wingdings" panose="05000000000000000000" pitchFamily="2" charset="2"/>
                </a:rPr>
                <a:t> </a:t>
              </a:r>
              <a:r>
                <a:rPr lang="ko-KR" altLang="en-US" sz="1000" b="1">
                  <a:sym typeface="Wingdings" panose="05000000000000000000" pitchFamily="2" charset="2"/>
                </a:rPr>
                <a:t>최종 </a:t>
              </a:r>
              <a:r>
                <a:rPr lang="en-US" altLang="ko-KR" sz="1000" b="1">
                  <a:sym typeface="Wingdings" panose="05000000000000000000" pitchFamily="2" charset="2"/>
                </a:rPr>
                <a:t>Plant </a:t>
              </a:r>
              <a:r>
                <a:rPr lang="ko-KR" altLang="en-US" sz="1000" b="1">
                  <a:sym typeface="Wingdings" panose="05000000000000000000" pitchFamily="2" charset="2"/>
                </a:rPr>
                <a:t>모델</a:t>
              </a:r>
              <a:endParaRPr lang="ko-KR" altLang="en-US" sz="1000" b="1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4AD463-A504-4ED0-8E75-46434BC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462" y="9514149"/>
              <a:ext cx="3351172" cy="148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3CA9-3000-4896-B854-BA861EE5D586}"/>
              </a:ext>
            </a:extLst>
          </p:cNvPr>
          <p:cNvGrpSpPr/>
          <p:nvPr/>
        </p:nvGrpSpPr>
        <p:grpSpPr>
          <a:xfrm>
            <a:off x="196951" y="3311514"/>
            <a:ext cx="9847149" cy="5991634"/>
            <a:chOff x="196951" y="3311514"/>
            <a:chExt cx="9847149" cy="5991634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6951" y="7335261"/>
              <a:ext cx="4547265" cy="1967887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1663273" y="6409981"/>
              <a:ext cx="5342810" cy="16885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64176" y="3771150"/>
              <a:ext cx="1120759" cy="750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423691" y="3574580"/>
              <a:ext cx="842985" cy="847155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1674101" y="3311514"/>
              <a:ext cx="5323143" cy="307827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187529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187529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8583787" y="3572871"/>
              <a:ext cx="1599457" cy="1307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035" y="4827642"/>
              <a:ext cx="609004" cy="62613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96951" y="4641613"/>
              <a:ext cx="1182732" cy="10437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1379683" y="5163475"/>
              <a:ext cx="495609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552108" y="3640809"/>
              <a:ext cx="1323184" cy="728229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8080039" y="4542735"/>
              <a:ext cx="933169" cy="59797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8091286" y="3924764"/>
              <a:ext cx="921926" cy="349487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1322213" y="3754856"/>
              <a:ext cx="2108844" cy="500428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1875292" y="5736793"/>
              <a:ext cx="4940178" cy="4521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477811" y="569948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7471035" y="5513185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7775537" y="434462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8956161" y="5054699"/>
              <a:ext cx="85471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1704501" y="3322234"/>
              <a:ext cx="2038679" cy="1921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1322213" y="4905980"/>
              <a:ext cx="2091056" cy="500428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3310498" y="5571278"/>
              <a:ext cx="6733602" cy="9920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562195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562195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3299612" y="3597296"/>
              <a:ext cx="2094256" cy="19669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3552815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49103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3552815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49103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3552815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49103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3808280" y="4297210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4005317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44578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3808280" y="4792121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3808280" y="5276226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4005317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44578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4005317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44578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3895655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4357962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4808713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3068811" y="4020874"/>
              <a:ext cx="230801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068811" y="5140710"/>
              <a:ext cx="230801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393867" y="5140710"/>
              <a:ext cx="228084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393867" y="4020874"/>
              <a:ext cx="22808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815470" y="5140710"/>
              <a:ext cx="65556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6815470" y="4020874"/>
              <a:ext cx="602356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3425775" y="3777531"/>
              <a:ext cx="1841930" cy="18419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3608017" y="3754390"/>
              <a:ext cx="5278908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5107356" y="4785487"/>
              <a:ext cx="3779569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450D5D-5B5E-4320-BC11-E907D998BDF0}"/>
                </a:ext>
              </a:extLst>
            </p:cNvPr>
            <p:cNvGrpSpPr/>
            <p:nvPr/>
          </p:nvGrpSpPr>
          <p:grpSpPr>
            <a:xfrm>
              <a:off x="5393867" y="6542353"/>
              <a:ext cx="4641137" cy="2760795"/>
              <a:chOff x="5393867" y="6542353"/>
              <a:chExt cx="4641137" cy="276079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607ADD3-1798-4477-BC5C-EAAB40758C41}"/>
                  </a:ext>
                </a:extLst>
              </p:cNvPr>
              <p:cNvSpPr/>
              <p:nvPr/>
            </p:nvSpPr>
            <p:spPr>
              <a:xfrm>
                <a:off x="5393867" y="6542353"/>
                <a:ext cx="4641137" cy="27607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C59156-2044-4F20-962C-752FD87CC0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23344" y="6629818"/>
                <a:ext cx="4402659" cy="2613894"/>
                <a:chOff x="7891413" y="6618407"/>
                <a:chExt cx="5832584" cy="346285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5B56C0AB-7975-4428-8B21-BBAB0D105A2E}"/>
                    </a:ext>
                  </a:extLst>
                </p:cNvPr>
                <p:cNvGrpSpPr/>
                <p:nvPr/>
              </p:nvGrpSpPr>
              <p:grpSpPr>
                <a:xfrm>
                  <a:off x="7906813" y="6618407"/>
                  <a:ext cx="5817184" cy="3453672"/>
                  <a:chOff x="8874103" y="6237478"/>
                  <a:chExt cx="5817184" cy="3453672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97857404-1703-489C-BDC0-343FEF800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96"/>
                  <a:stretch/>
                </p:blipFill>
                <p:spPr>
                  <a:xfrm>
                    <a:off x="10253606" y="6237478"/>
                    <a:ext cx="3370367" cy="827943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0F70C29E-3881-4DCC-894C-841F5267F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253757" y="7305794"/>
                    <a:ext cx="3059734" cy="9280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ED0179D-9644-4615-9306-AE441EF15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77114" y="8508216"/>
                    <a:ext cx="1376492" cy="540073"/>
                  </a:xfrm>
                  <a:prstGeom prst="rect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725D4AC3-2A97-401B-97AB-5D1914256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634132" y="8508243"/>
                    <a:ext cx="2989842" cy="1182907"/>
                  </a:xfrm>
                  <a:prstGeom prst="rect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</p:pic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CF2E86E3-69B5-4D5E-AC8E-E6430393CFFC}"/>
                      </a:ext>
                    </a:extLst>
                  </p:cNvPr>
                  <p:cNvSpPr/>
                  <p:nvPr/>
                </p:nvSpPr>
                <p:spPr>
                  <a:xfrm>
                    <a:off x="10862447" y="6431260"/>
                    <a:ext cx="431780" cy="321596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 9">
                    <a:extLst>
                      <a:ext uri="{FF2B5EF4-FFF2-40B4-BE49-F238E27FC236}">
                        <a16:creationId xmlns:a16="http://schemas.microsoft.com/office/drawing/2014/main" id="{EF92989E-4D00-4D76-A326-805F97A112B4}"/>
                      </a:ext>
                    </a:extLst>
                  </p:cNvPr>
                  <p:cNvSpPr/>
                  <p:nvPr/>
                </p:nvSpPr>
                <p:spPr>
                  <a:xfrm>
                    <a:off x="9250776" y="6757602"/>
                    <a:ext cx="3060289" cy="536031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1115465 w 7259250"/>
                      <a:gd name="connsiteY3" fmla="*/ 51825 h 2378540"/>
                      <a:gd name="connsiteX4" fmla="*/ 0 w 7259250"/>
                      <a:gd name="connsiteY4" fmla="*/ 0 h 2378540"/>
                      <a:gd name="connsiteX0" fmla="*/ 0 w 7233850"/>
                      <a:gd name="connsiteY0" fmla="*/ 0 h 2327740"/>
                      <a:gd name="connsiteX1" fmla="*/ 209389 w 7233850"/>
                      <a:gd name="connsiteY1" fmla="*/ 2327740 h 2327740"/>
                      <a:gd name="connsiteX2" fmla="*/ 7233850 w 7233850"/>
                      <a:gd name="connsiteY2" fmla="*/ 2318215 h 2327740"/>
                      <a:gd name="connsiteX3" fmla="*/ 1090065 w 7233850"/>
                      <a:gd name="connsiteY3" fmla="*/ 1025 h 2327740"/>
                      <a:gd name="connsiteX4" fmla="*/ 0 w 7233850"/>
                      <a:gd name="connsiteY4" fmla="*/ 0 h 2327740"/>
                      <a:gd name="connsiteX0" fmla="*/ 0 w 3563550"/>
                      <a:gd name="connsiteY0" fmla="*/ 0 h 2327740"/>
                      <a:gd name="connsiteX1" fmla="*/ 209389 w 3563550"/>
                      <a:gd name="connsiteY1" fmla="*/ 2327740 h 2327740"/>
                      <a:gd name="connsiteX2" fmla="*/ 3563550 w 3563550"/>
                      <a:gd name="connsiteY2" fmla="*/ 1314915 h 2327740"/>
                      <a:gd name="connsiteX3" fmla="*/ 1090065 w 3563550"/>
                      <a:gd name="connsiteY3" fmla="*/ 1025 h 2327740"/>
                      <a:gd name="connsiteX4" fmla="*/ 0 w 3563550"/>
                      <a:gd name="connsiteY4" fmla="*/ 0 h 2327740"/>
                      <a:gd name="connsiteX0" fmla="*/ 3943511 w 7507061"/>
                      <a:gd name="connsiteY0" fmla="*/ 0 h 1314915"/>
                      <a:gd name="connsiteX1" fmla="*/ 0 w 7507061"/>
                      <a:gd name="connsiteY1" fmla="*/ 1311740 h 1314915"/>
                      <a:gd name="connsiteX2" fmla="*/ 7507061 w 7507061"/>
                      <a:gd name="connsiteY2" fmla="*/ 1314915 h 1314915"/>
                      <a:gd name="connsiteX3" fmla="*/ 5033576 w 7507061"/>
                      <a:gd name="connsiteY3" fmla="*/ 1025 h 1314915"/>
                      <a:gd name="connsiteX4" fmla="*/ 3943511 w 7507061"/>
                      <a:gd name="connsiteY4" fmla="*/ 0 h 1314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07061" h="1314915">
                        <a:moveTo>
                          <a:pt x="3943511" y="0"/>
                        </a:moveTo>
                        <a:lnTo>
                          <a:pt x="0" y="1311740"/>
                        </a:lnTo>
                        <a:lnTo>
                          <a:pt x="7507061" y="1314915"/>
                        </a:lnTo>
                        <a:lnTo>
                          <a:pt x="5033576" y="1025"/>
                        </a:lnTo>
                        <a:lnTo>
                          <a:pt x="3943511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2" name="자유형 10">
                    <a:extLst>
                      <a:ext uri="{FF2B5EF4-FFF2-40B4-BE49-F238E27FC236}">
                        <a16:creationId xmlns:a16="http://schemas.microsoft.com/office/drawing/2014/main" id="{7200C21A-2D7D-4D43-8236-2A24F480ED52}"/>
                      </a:ext>
                    </a:extLst>
                  </p:cNvPr>
                  <p:cNvSpPr/>
                  <p:nvPr/>
                </p:nvSpPr>
                <p:spPr>
                  <a:xfrm>
                    <a:off x="8874103" y="7612442"/>
                    <a:ext cx="1398153" cy="883412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5082107"/>
                      <a:gd name="connsiteY0" fmla="*/ 0 h 2378540"/>
                      <a:gd name="connsiteX1" fmla="*/ 234789 w 5082107"/>
                      <a:gd name="connsiteY1" fmla="*/ 2378540 h 2378540"/>
                      <a:gd name="connsiteX2" fmla="*/ 5082107 w 5082107"/>
                      <a:gd name="connsiteY2" fmla="*/ 1091757 h 2378540"/>
                      <a:gd name="connsiteX3" fmla="*/ 2258465 w 5082107"/>
                      <a:gd name="connsiteY3" fmla="*/ 13725 h 2378540"/>
                      <a:gd name="connsiteX4" fmla="*/ 0 w 5082107"/>
                      <a:gd name="connsiteY4" fmla="*/ 0 h 2378540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5971562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15304 h 1107061"/>
                      <a:gd name="connsiteX1" fmla="*/ 0 w 9477375"/>
                      <a:gd name="connsiteY1" fmla="*/ 1087558 h 1107061"/>
                      <a:gd name="connsiteX2" fmla="*/ 9477375 w 9477375"/>
                      <a:gd name="connsiteY2" fmla="*/ 1107061 h 1107061"/>
                      <a:gd name="connsiteX3" fmla="*/ 5782876 w 9477375"/>
                      <a:gd name="connsiteY3" fmla="*/ 0 h 1107061"/>
                      <a:gd name="connsiteX4" fmla="*/ 4395268 w 9477375"/>
                      <a:gd name="connsiteY4" fmla="*/ 15304 h 1107061"/>
                      <a:gd name="connsiteX0" fmla="*/ 4395268 w 5782876"/>
                      <a:gd name="connsiteY0" fmla="*/ 15304 h 2050489"/>
                      <a:gd name="connsiteX1" fmla="*/ 0 w 5782876"/>
                      <a:gd name="connsiteY1" fmla="*/ 1087558 h 2050489"/>
                      <a:gd name="connsiteX2" fmla="*/ 5776232 w 5782876"/>
                      <a:gd name="connsiteY2" fmla="*/ 2050489 h 2050489"/>
                      <a:gd name="connsiteX3" fmla="*/ 5782876 w 5782876"/>
                      <a:gd name="connsiteY3" fmla="*/ 0 h 2050489"/>
                      <a:gd name="connsiteX4" fmla="*/ 4395268 w 5782876"/>
                      <a:gd name="connsiteY4" fmla="*/ 15304 h 2050489"/>
                      <a:gd name="connsiteX0" fmla="*/ 4395268 w 5782876"/>
                      <a:gd name="connsiteY0" fmla="*/ 15304 h 1818260"/>
                      <a:gd name="connsiteX1" fmla="*/ 0 w 5782876"/>
                      <a:gd name="connsiteY1" fmla="*/ 1087558 h 1818260"/>
                      <a:gd name="connsiteX2" fmla="*/ 5776232 w 5782876"/>
                      <a:gd name="connsiteY2" fmla="*/ 1818260 h 1818260"/>
                      <a:gd name="connsiteX3" fmla="*/ 5782876 w 5782876"/>
                      <a:gd name="connsiteY3" fmla="*/ 0 h 1818260"/>
                      <a:gd name="connsiteX4" fmla="*/ 4395268 w 5782876"/>
                      <a:gd name="connsiteY4" fmla="*/ 15304 h 1818260"/>
                      <a:gd name="connsiteX0" fmla="*/ 2029440 w 3417048"/>
                      <a:gd name="connsiteY0" fmla="*/ 15304 h 1818260"/>
                      <a:gd name="connsiteX1" fmla="*/ 0 w 3417048"/>
                      <a:gd name="connsiteY1" fmla="*/ 1798758 h 1818260"/>
                      <a:gd name="connsiteX2" fmla="*/ 3410404 w 3417048"/>
                      <a:gd name="connsiteY2" fmla="*/ 1818260 h 1818260"/>
                      <a:gd name="connsiteX3" fmla="*/ 3417048 w 3417048"/>
                      <a:gd name="connsiteY3" fmla="*/ 0 h 1818260"/>
                      <a:gd name="connsiteX4" fmla="*/ 2029440 w 3417048"/>
                      <a:gd name="connsiteY4" fmla="*/ 15304 h 1818260"/>
                      <a:gd name="connsiteX0" fmla="*/ 2029440 w 3417048"/>
                      <a:gd name="connsiteY0" fmla="*/ 15304 h 2148460"/>
                      <a:gd name="connsiteX1" fmla="*/ 0 w 3417048"/>
                      <a:gd name="connsiteY1" fmla="*/ 1798758 h 2148460"/>
                      <a:gd name="connsiteX2" fmla="*/ 3397704 w 3417048"/>
                      <a:gd name="connsiteY2" fmla="*/ 2148460 h 2148460"/>
                      <a:gd name="connsiteX3" fmla="*/ 3417048 w 3417048"/>
                      <a:gd name="connsiteY3" fmla="*/ 0 h 2148460"/>
                      <a:gd name="connsiteX4" fmla="*/ 2029440 w 3417048"/>
                      <a:gd name="connsiteY4" fmla="*/ 15304 h 2148460"/>
                      <a:gd name="connsiteX0" fmla="*/ 2042140 w 3429748"/>
                      <a:gd name="connsiteY0" fmla="*/ 15304 h 2167058"/>
                      <a:gd name="connsiteX1" fmla="*/ 0 w 3429748"/>
                      <a:gd name="connsiteY1" fmla="*/ 2167058 h 2167058"/>
                      <a:gd name="connsiteX2" fmla="*/ 3410404 w 3429748"/>
                      <a:gd name="connsiteY2" fmla="*/ 2148460 h 2167058"/>
                      <a:gd name="connsiteX3" fmla="*/ 3429748 w 3429748"/>
                      <a:gd name="connsiteY3" fmla="*/ 0 h 2167058"/>
                      <a:gd name="connsiteX4" fmla="*/ 2042140 w 3429748"/>
                      <a:gd name="connsiteY4" fmla="*/ 15304 h 2167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748" h="2167058">
                        <a:moveTo>
                          <a:pt x="2042140" y="15304"/>
                        </a:moveTo>
                        <a:lnTo>
                          <a:pt x="0" y="2167058"/>
                        </a:lnTo>
                        <a:lnTo>
                          <a:pt x="3410404" y="2148460"/>
                        </a:lnTo>
                        <a:cubicBezTo>
                          <a:pt x="3412619" y="1464964"/>
                          <a:pt x="3427533" y="683496"/>
                          <a:pt x="3429748" y="0"/>
                        </a:cubicBezTo>
                        <a:lnTo>
                          <a:pt x="2042140" y="15304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1FE9D756-407A-4AB7-B77C-C78ACDDD677F}"/>
                      </a:ext>
                    </a:extLst>
                  </p:cNvPr>
                  <p:cNvSpPr/>
                  <p:nvPr/>
                </p:nvSpPr>
                <p:spPr>
                  <a:xfrm>
                    <a:off x="9702750" y="7335293"/>
                    <a:ext cx="558622" cy="27956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E5AB9196-7497-412B-9C0F-48C0FA3900D9}"/>
                      </a:ext>
                    </a:extLst>
                  </p:cNvPr>
                  <p:cNvSpPr/>
                  <p:nvPr/>
                </p:nvSpPr>
                <p:spPr>
                  <a:xfrm>
                    <a:off x="10637238" y="7529438"/>
                    <a:ext cx="820071" cy="59796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5" name="자유형 13">
                    <a:extLst>
                      <a:ext uri="{FF2B5EF4-FFF2-40B4-BE49-F238E27FC236}">
                        <a16:creationId xmlns:a16="http://schemas.microsoft.com/office/drawing/2014/main" id="{49B641B3-D3AB-4871-8676-26E2AAD1D07B}"/>
                      </a:ext>
                    </a:extLst>
                  </p:cNvPr>
                  <p:cNvSpPr/>
                  <p:nvPr/>
                </p:nvSpPr>
                <p:spPr>
                  <a:xfrm>
                    <a:off x="10628259" y="8126749"/>
                    <a:ext cx="3024189" cy="378713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471383"/>
                      <a:gd name="connsiteY0" fmla="*/ 0 h 2378540"/>
                      <a:gd name="connsiteX1" fmla="*/ 234789 w 7471383"/>
                      <a:gd name="connsiteY1" fmla="*/ 2378540 h 2378540"/>
                      <a:gd name="connsiteX2" fmla="*/ 7471383 w 7471383"/>
                      <a:gd name="connsiteY2" fmla="*/ 2343017 h 2378540"/>
                      <a:gd name="connsiteX3" fmla="*/ 2258465 w 7471383"/>
                      <a:gd name="connsiteY3" fmla="*/ 13725 h 2378540"/>
                      <a:gd name="connsiteX4" fmla="*/ 0 w 7471383"/>
                      <a:gd name="connsiteY4" fmla="*/ 0 h 2378540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2258465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1190223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86535"/>
                      <a:gd name="connsiteY0" fmla="*/ 0 h 2330018"/>
                      <a:gd name="connsiteX1" fmla="*/ 2780388 w 7486535"/>
                      <a:gd name="connsiteY1" fmla="*/ 2313543 h 2330018"/>
                      <a:gd name="connsiteX2" fmla="*/ 7486535 w 7486535"/>
                      <a:gd name="connsiteY2" fmla="*/ 2330018 h 2330018"/>
                      <a:gd name="connsiteX3" fmla="*/ 1190223 w 7486535"/>
                      <a:gd name="connsiteY3" fmla="*/ 13725 h 2330018"/>
                      <a:gd name="connsiteX4" fmla="*/ 0 w 7486535"/>
                      <a:gd name="connsiteY4" fmla="*/ 0 h 2330018"/>
                      <a:gd name="connsiteX0" fmla="*/ 0 w 7486535"/>
                      <a:gd name="connsiteY0" fmla="*/ 11038 h 2341056"/>
                      <a:gd name="connsiteX1" fmla="*/ 2780388 w 7486535"/>
                      <a:gd name="connsiteY1" fmla="*/ 2324581 h 2341056"/>
                      <a:gd name="connsiteX2" fmla="*/ 7486535 w 7486535"/>
                      <a:gd name="connsiteY2" fmla="*/ 2341056 h 2341056"/>
                      <a:gd name="connsiteX3" fmla="*/ 1926195 w 7486535"/>
                      <a:gd name="connsiteY3" fmla="*/ 0 h 2341056"/>
                      <a:gd name="connsiteX4" fmla="*/ 0 w 7486535"/>
                      <a:gd name="connsiteY4" fmla="*/ 11038 h 2341056"/>
                      <a:gd name="connsiteX0" fmla="*/ 0 w 7284503"/>
                      <a:gd name="connsiteY0" fmla="*/ 11038 h 2324581"/>
                      <a:gd name="connsiteX1" fmla="*/ 2780388 w 7284503"/>
                      <a:gd name="connsiteY1" fmla="*/ 2324581 h 2324581"/>
                      <a:gd name="connsiteX2" fmla="*/ 7284503 w 7284503"/>
                      <a:gd name="connsiteY2" fmla="*/ 929686 h 2324581"/>
                      <a:gd name="connsiteX3" fmla="*/ 1926195 w 7284503"/>
                      <a:gd name="connsiteY3" fmla="*/ 0 h 2324581"/>
                      <a:gd name="connsiteX4" fmla="*/ 0 w 7284503"/>
                      <a:gd name="connsiteY4" fmla="*/ 11038 h 2324581"/>
                      <a:gd name="connsiteX0" fmla="*/ 91347 w 7375850"/>
                      <a:gd name="connsiteY0" fmla="*/ 11038 h 929685"/>
                      <a:gd name="connsiteX1" fmla="*/ 0 w 7375850"/>
                      <a:gd name="connsiteY1" fmla="*/ 913211 h 929685"/>
                      <a:gd name="connsiteX2" fmla="*/ 7375850 w 7375850"/>
                      <a:gd name="connsiteY2" fmla="*/ 929686 h 929685"/>
                      <a:gd name="connsiteX3" fmla="*/ 2017542 w 7375850"/>
                      <a:gd name="connsiteY3" fmla="*/ 0 h 929685"/>
                      <a:gd name="connsiteX4" fmla="*/ 91347 w 7375850"/>
                      <a:gd name="connsiteY4" fmla="*/ 11038 h 929685"/>
                      <a:gd name="connsiteX0" fmla="*/ 28212 w 7375850"/>
                      <a:gd name="connsiteY0" fmla="*/ 11038 h 929687"/>
                      <a:gd name="connsiteX1" fmla="*/ 0 w 7375850"/>
                      <a:gd name="connsiteY1" fmla="*/ 913211 h 929687"/>
                      <a:gd name="connsiteX2" fmla="*/ 7375850 w 7375850"/>
                      <a:gd name="connsiteY2" fmla="*/ 929686 h 929687"/>
                      <a:gd name="connsiteX3" fmla="*/ 2017542 w 7375850"/>
                      <a:gd name="connsiteY3" fmla="*/ 0 h 929687"/>
                      <a:gd name="connsiteX4" fmla="*/ 28212 w 7375850"/>
                      <a:gd name="connsiteY4" fmla="*/ 11038 h 929687"/>
                      <a:gd name="connsiteX0" fmla="*/ 15585 w 7363223"/>
                      <a:gd name="connsiteY0" fmla="*/ 11038 h 1584850"/>
                      <a:gd name="connsiteX1" fmla="*/ 0 w 7363223"/>
                      <a:gd name="connsiteY1" fmla="*/ 1584850 h 1584850"/>
                      <a:gd name="connsiteX2" fmla="*/ 7363223 w 7363223"/>
                      <a:gd name="connsiteY2" fmla="*/ 929686 h 1584850"/>
                      <a:gd name="connsiteX3" fmla="*/ 2004915 w 7363223"/>
                      <a:gd name="connsiteY3" fmla="*/ 0 h 1584850"/>
                      <a:gd name="connsiteX4" fmla="*/ 15585 w 7363223"/>
                      <a:gd name="connsiteY4" fmla="*/ 11038 h 1584850"/>
                      <a:gd name="connsiteX0" fmla="*/ 15585 w 7375850"/>
                      <a:gd name="connsiteY0" fmla="*/ 11038 h 1584850"/>
                      <a:gd name="connsiteX1" fmla="*/ 0 w 7375850"/>
                      <a:gd name="connsiteY1" fmla="*/ 1584850 h 1584850"/>
                      <a:gd name="connsiteX2" fmla="*/ 7375850 w 7375850"/>
                      <a:gd name="connsiteY2" fmla="*/ 1579659 h 1584850"/>
                      <a:gd name="connsiteX3" fmla="*/ 2004915 w 7375850"/>
                      <a:gd name="connsiteY3" fmla="*/ 0 h 1584850"/>
                      <a:gd name="connsiteX4" fmla="*/ 15585 w 7375850"/>
                      <a:gd name="connsiteY4" fmla="*/ 11038 h 1584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5850" h="1584850">
                        <a:moveTo>
                          <a:pt x="15585" y="11038"/>
                        </a:moveTo>
                        <a:lnTo>
                          <a:pt x="0" y="1584850"/>
                        </a:lnTo>
                        <a:lnTo>
                          <a:pt x="7375850" y="1579659"/>
                        </a:lnTo>
                        <a:lnTo>
                          <a:pt x="2004915" y="0"/>
                        </a:lnTo>
                        <a:lnTo>
                          <a:pt x="15585" y="11038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12A4B01F-C344-4D52-A97B-9B91D14EA23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32115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22950EEF-B065-4A19-B9F5-2186AB3BA697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482927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3F5E18F-D555-4E95-A7C0-67C3BEBF238C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47007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EE83E58B-38E9-4E99-B824-C408224E91A3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63184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35CF5C10-C6E9-4F75-81A0-E7AC5F284D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150259" y="6843810"/>
                    <a:ext cx="1068500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DB9F930D-633F-4ED6-BED0-FABE8FCF337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65450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B120B89E-4365-4DDA-AF0C-79D8A1793D56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804980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365EEA8-3840-4C19-8F4A-D58F8A049F1E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950019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61C76612-E454-4549-881B-B2AE873EEA93}"/>
                      </a:ext>
                    </a:extLst>
                  </p:cNvPr>
                  <p:cNvSpPr/>
                  <p:nvPr/>
                </p:nvSpPr>
                <p:spPr>
                  <a:xfrm>
                    <a:off x="11434011" y="6266454"/>
                    <a:ext cx="1404862" cy="628863"/>
                  </a:xfrm>
                  <a:prstGeom prst="ellipse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9AA78DF-5DB0-4D1A-8FC3-D923EE43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2646" y="6263938"/>
                    <a:ext cx="600248" cy="1427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b="1">
                        <a:solidFill>
                          <a:srgbClr val="0000FF"/>
                        </a:solidFill>
                      </a:rPr>
                      <a:t>피드백제어</a:t>
                    </a: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0E4B2CCB-932E-44D7-8ED3-D5B5A2AC5B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53756" y="6252584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  <a:endParaRPr lang="en-US" altLang="ko-KR" sz="600" b="1">
                      <a:solidFill>
                        <a:schemeClr val="tx2"/>
                      </a:solidFill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E64A78AD-3DF2-42CF-8D21-203CB9F96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61065" y="6605541"/>
                    <a:ext cx="471099" cy="4036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이동시간</a:t>
                    </a:r>
                    <a:endParaRPr lang="en-US" altLang="ko-KR" sz="600" b="1"/>
                  </a:p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이동거리가</a:t>
                    </a:r>
                    <a:r>
                      <a:rPr lang="en-US" altLang="ko-KR" sz="600" b="1"/>
                      <a:t>/</a:t>
                    </a:r>
                    <a:r>
                      <a:rPr lang="ko-KR" altLang="en-US" sz="600" b="1"/>
                      <a:t>감속도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ED022D6-F130-4B97-85E8-2C81A82F7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403143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PWM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Dir</a:t>
                    </a:r>
                    <a:endParaRPr lang="ko-KR" altLang="en-US" sz="600" b="1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0B6CDBF-2A15-4043-A9C3-14DFB1470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772880"/>
                    <a:ext cx="471099" cy="1323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600" b="1">
                        <a:solidFill>
                          <a:srgbClr val="00B050"/>
                        </a:solidFill>
                      </a:rPr>
                      <a:t>위치</a:t>
                    </a: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[bit]</a:t>
                    </a:r>
                  </a:p>
                </p:txBody>
              </p:sp>
            </p:grp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5605AFBA-EE50-45BF-A30C-BAD9AA5DFC76}"/>
                    </a:ext>
                  </a:extLst>
                </p:cNvPr>
                <p:cNvSpPr/>
                <p:nvPr/>
              </p:nvSpPr>
              <p:spPr>
                <a:xfrm>
                  <a:off x="8293775" y="7692590"/>
                  <a:ext cx="3060025" cy="9307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54125C4-E33F-4CB2-B48A-CCB5692BBCA4}"/>
                    </a:ext>
                  </a:extLst>
                </p:cNvPr>
                <p:cNvSpPr/>
                <p:nvPr/>
              </p:nvSpPr>
              <p:spPr>
                <a:xfrm>
                  <a:off x="7891413" y="8873468"/>
                  <a:ext cx="1404987" cy="5524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15A07B5-49DD-494E-88DD-31904956372F}"/>
                    </a:ext>
                  </a:extLst>
                </p:cNvPr>
                <p:cNvSpPr/>
                <p:nvPr/>
              </p:nvSpPr>
              <p:spPr>
                <a:xfrm>
                  <a:off x="9669535" y="8872836"/>
                  <a:ext cx="2979665" cy="120842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EC05D74-4326-4A2F-B6F4-C578F28FC778}"/>
                  </a:ext>
                </a:extLst>
              </p:cNvPr>
              <p:cNvSpPr/>
              <p:nvPr/>
            </p:nvSpPr>
            <p:spPr>
              <a:xfrm>
                <a:off x="6571002" y="6625532"/>
                <a:ext cx="2558083" cy="6452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12564380" y="3457880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5840744" y="3457880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5840744" y="6659885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12550797" y="6659885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pic>
        <p:nvPicPr>
          <p:cNvPr id="612" name="그림 611">
            <a:extLst>
              <a:ext uri="{FF2B5EF4-FFF2-40B4-BE49-F238E27FC236}">
                <a16:creationId xmlns:a16="http://schemas.microsoft.com/office/drawing/2014/main" id="{41EE92B9-DCE5-4295-9177-4F6168A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8" y="1913291"/>
            <a:ext cx="4806293" cy="1122691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A1113E95-153E-40E2-8B6C-7E51095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5" y="5219324"/>
            <a:ext cx="4972756" cy="4001215"/>
          </a:xfrm>
          <a:prstGeom prst="rect">
            <a:avLst/>
          </a:prstGeom>
          <a:ln w="38100">
            <a:solidFill>
              <a:srgbClr val="0000FF"/>
            </a:solidFill>
          </a:ln>
          <a:effectLst/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68E6FDF0-60A7-4052-A5AE-42281C29E9ED}"/>
              </a:ext>
            </a:extLst>
          </p:cNvPr>
          <p:cNvGrpSpPr/>
          <p:nvPr/>
        </p:nvGrpSpPr>
        <p:grpSpPr>
          <a:xfrm>
            <a:off x="1345504" y="3273258"/>
            <a:ext cx="4164344" cy="1621970"/>
            <a:chOff x="1604962" y="4439752"/>
            <a:chExt cx="6624492" cy="2580173"/>
          </a:xfrm>
          <a:effectLst/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ED4B0BBC-519F-411D-B9C5-ED740A6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962" y="4439752"/>
              <a:ext cx="6624492" cy="2580173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/>
          </p:spPr>
        </p:pic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D6CE02DA-EE50-4332-892A-0BAF7A0E3479}"/>
                </a:ext>
              </a:extLst>
            </p:cNvPr>
            <p:cNvSpPr/>
            <p:nvPr/>
          </p:nvSpPr>
          <p:spPr>
            <a:xfrm>
              <a:off x="3254608" y="5473278"/>
              <a:ext cx="822092" cy="66082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621" name="자유형 14">
            <a:extLst>
              <a:ext uri="{FF2B5EF4-FFF2-40B4-BE49-F238E27FC236}">
                <a16:creationId xmlns:a16="http://schemas.microsoft.com/office/drawing/2014/main" id="{34908624-B0D9-4BE9-A0AD-506FC1250C47}"/>
              </a:ext>
            </a:extLst>
          </p:cNvPr>
          <p:cNvSpPr/>
          <p:nvPr/>
        </p:nvSpPr>
        <p:spPr>
          <a:xfrm>
            <a:off x="1330109" y="2837432"/>
            <a:ext cx="4188244" cy="427122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672036"/>
              <a:gd name="connsiteY0" fmla="*/ 14514 h 812800"/>
              <a:gd name="connsiteX1" fmla="*/ 0 w 6672036"/>
              <a:gd name="connsiteY1" fmla="*/ 812800 h 812800"/>
              <a:gd name="connsiteX2" fmla="*/ 6672036 w 6672036"/>
              <a:gd name="connsiteY2" fmla="*/ 669925 h 812800"/>
              <a:gd name="connsiteX3" fmla="*/ 4905829 w 6672036"/>
              <a:gd name="connsiteY3" fmla="*/ 0 h 812800"/>
              <a:gd name="connsiteX4" fmla="*/ 1988458 w 6672036"/>
              <a:gd name="connsiteY4" fmla="*/ 14514 h 812800"/>
              <a:gd name="connsiteX0" fmla="*/ 1978933 w 6662511"/>
              <a:gd name="connsiteY0" fmla="*/ 14514 h 679450"/>
              <a:gd name="connsiteX1" fmla="*/ 0 w 6662511"/>
              <a:gd name="connsiteY1" fmla="*/ 679450 h 679450"/>
              <a:gd name="connsiteX2" fmla="*/ 6662511 w 6662511"/>
              <a:gd name="connsiteY2" fmla="*/ 669925 h 679450"/>
              <a:gd name="connsiteX3" fmla="*/ 4896304 w 6662511"/>
              <a:gd name="connsiteY3" fmla="*/ 0 h 679450"/>
              <a:gd name="connsiteX4" fmla="*/ 1978933 w 6662511"/>
              <a:gd name="connsiteY4" fmla="*/ 1451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511" h="679450">
                <a:moveTo>
                  <a:pt x="1978933" y="14514"/>
                </a:moveTo>
                <a:lnTo>
                  <a:pt x="0" y="679450"/>
                </a:lnTo>
                <a:lnTo>
                  <a:pt x="6662511" y="669925"/>
                </a:lnTo>
                <a:lnTo>
                  <a:pt x="4896304" y="0"/>
                </a:lnTo>
                <a:lnTo>
                  <a:pt x="1978933" y="14514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2" name="자유형 15">
            <a:extLst>
              <a:ext uri="{FF2B5EF4-FFF2-40B4-BE49-F238E27FC236}">
                <a16:creationId xmlns:a16="http://schemas.microsoft.com/office/drawing/2014/main" id="{D8515D46-CA48-4587-A22C-C8EEF7EFAC7D}"/>
              </a:ext>
            </a:extLst>
          </p:cNvPr>
          <p:cNvSpPr/>
          <p:nvPr/>
        </p:nvSpPr>
        <p:spPr>
          <a:xfrm>
            <a:off x="758427" y="4346353"/>
            <a:ext cx="5025153" cy="865727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705601"/>
              <a:gd name="connsiteY0" fmla="*/ 0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988458 w 6705601"/>
              <a:gd name="connsiteY4" fmla="*/ 0 h 798286"/>
              <a:gd name="connsiteX0" fmla="*/ 14515 w 6705601"/>
              <a:gd name="connsiteY0" fmla="*/ 43543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4515 w 6705601"/>
              <a:gd name="connsiteY4" fmla="*/ 43543 h 798286"/>
              <a:gd name="connsiteX0" fmla="*/ 362858 w 7053944"/>
              <a:gd name="connsiteY0" fmla="*/ 43543 h 812800"/>
              <a:gd name="connsiteX1" fmla="*/ 0 w 7053944"/>
              <a:gd name="connsiteY1" fmla="*/ 812800 h 812800"/>
              <a:gd name="connsiteX2" fmla="*/ 7039429 w 7053944"/>
              <a:gd name="connsiteY2" fmla="*/ 798286 h 812800"/>
              <a:gd name="connsiteX3" fmla="*/ 7053944 w 7053944"/>
              <a:gd name="connsiteY3" fmla="*/ 0 h 812800"/>
              <a:gd name="connsiteX4" fmla="*/ 362858 w 7053944"/>
              <a:gd name="connsiteY4" fmla="*/ 43543 h 812800"/>
              <a:gd name="connsiteX0" fmla="*/ 362858 w 7402286"/>
              <a:gd name="connsiteY0" fmla="*/ 43543 h 812800"/>
              <a:gd name="connsiteX1" fmla="*/ 0 w 7402286"/>
              <a:gd name="connsiteY1" fmla="*/ 812800 h 812800"/>
              <a:gd name="connsiteX2" fmla="*/ 7402286 w 7402286"/>
              <a:gd name="connsiteY2" fmla="*/ 812800 h 812800"/>
              <a:gd name="connsiteX3" fmla="*/ 7053944 w 7402286"/>
              <a:gd name="connsiteY3" fmla="*/ 0 h 812800"/>
              <a:gd name="connsiteX4" fmla="*/ 362858 w 7402286"/>
              <a:gd name="connsiteY4" fmla="*/ 43543 h 812800"/>
              <a:gd name="connsiteX0" fmla="*/ 362858 w 7402286"/>
              <a:gd name="connsiteY0" fmla="*/ 0 h 769257"/>
              <a:gd name="connsiteX1" fmla="*/ 0 w 7402286"/>
              <a:gd name="connsiteY1" fmla="*/ 769257 h 769257"/>
              <a:gd name="connsiteX2" fmla="*/ 7402286 w 7402286"/>
              <a:gd name="connsiteY2" fmla="*/ 769257 h 769257"/>
              <a:gd name="connsiteX3" fmla="*/ 7024915 w 7402286"/>
              <a:gd name="connsiteY3" fmla="*/ 0 h 769257"/>
              <a:gd name="connsiteX4" fmla="*/ 362858 w 7402286"/>
              <a:gd name="connsiteY4" fmla="*/ 0 h 769257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7024915 w 7402286"/>
              <a:gd name="connsiteY3" fmla="*/ 932329 h 1701586"/>
              <a:gd name="connsiteX4" fmla="*/ 2066152 w 7402286"/>
              <a:gd name="connsiteY4" fmla="*/ 0 h 1701586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2826295 w 7402286"/>
              <a:gd name="connsiteY3" fmla="*/ 17929 h 1701586"/>
              <a:gd name="connsiteX4" fmla="*/ 2066152 w 7402286"/>
              <a:gd name="connsiteY4" fmla="*/ 0 h 170158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686346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410574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610075 w 7953829"/>
              <a:gd name="connsiteY0" fmla="*/ 0 h 1410574"/>
              <a:gd name="connsiteX1" fmla="*/ 0 w 7953829"/>
              <a:gd name="connsiteY1" fmla="*/ 1381546 h 1410574"/>
              <a:gd name="connsiteX2" fmla="*/ 7953829 w 7953829"/>
              <a:gd name="connsiteY2" fmla="*/ 1410574 h 1410574"/>
              <a:gd name="connsiteX3" fmla="*/ 3377838 w 7953829"/>
              <a:gd name="connsiteY3" fmla="*/ 2689 h 1410574"/>
              <a:gd name="connsiteX4" fmla="*/ 2610075 w 7953829"/>
              <a:gd name="connsiteY4" fmla="*/ 0 h 141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3829" h="1410574">
                <a:moveTo>
                  <a:pt x="2610075" y="0"/>
                </a:moveTo>
                <a:lnTo>
                  <a:pt x="0" y="1381546"/>
                </a:lnTo>
                <a:lnTo>
                  <a:pt x="7953829" y="1410574"/>
                </a:lnTo>
                <a:lnTo>
                  <a:pt x="3377838" y="2689"/>
                </a:lnTo>
                <a:lnTo>
                  <a:pt x="2610075" y="0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37C4A624-F83B-4FC4-B710-40C84FBAB8EE}"/>
              </a:ext>
            </a:extLst>
          </p:cNvPr>
          <p:cNvSpPr/>
          <p:nvPr/>
        </p:nvSpPr>
        <p:spPr>
          <a:xfrm>
            <a:off x="5180476" y="2036122"/>
            <a:ext cx="514941" cy="743882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27" name="꺾인 연결선 20">
            <a:extLst>
              <a:ext uri="{FF2B5EF4-FFF2-40B4-BE49-F238E27FC236}">
                <a16:creationId xmlns:a16="http://schemas.microsoft.com/office/drawing/2014/main" id="{378F7919-2375-48EE-80B4-E0022E376A3C}"/>
              </a:ext>
            </a:extLst>
          </p:cNvPr>
          <p:cNvCxnSpPr>
            <a:stCxn id="626" idx="3"/>
            <a:endCxn id="613" idx="1"/>
          </p:cNvCxnSpPr>
          <p:nvPr/>
        </p:nvCxnSpPr>
        <p:spPr>
          <a:xfrm>
            <a:off x="5695417" y="2408063"/>
            <a:ext cx="615954" cy="114719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F2523-E0C7-4D19-8441-53F8CFE0B51B}"/>
              </a:ext>
            </a:extLst>
          </p:cNvPr>
          <p:cNvGrpSpPr/>
          <p:nvPr/>
        </p:nvGrpSpPr>
        <p:grpSpPr>
          <a:xfrm>
            <a:off x="6311371" y="1882983"/>
            <a:ext cx="4344797" cy="3314249"/>
            <a:chOff x="6671411" y="1869431"/>
            <a:chExt cx="4344797" cy="4795981"/>
          </a:xfrm>
        </p:grpSpPr>
        <p:pic>
          <p:nvPicPr>
            <p:cNvPr id="613" name="그림 612">
              <a:extLst>
                <a:ext uri="{FF2B5EF4-FFF2-40B4-BE49-F238E27FC236}">
                  <a16:creationId xmlns:a16="http://schemas.microsoft.com/office/drawing/2014/main" id="{21880425-A9EB-4155-AA00-9285F3B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411" y="1913291"/>
              <a:ext cx="4344797" cy="4752121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B9D24483-978D-41FC-8ABB-3BED78808290}"/>
                </a:ext>
              </a:extLst>
            </p:cNvPr>
            <p:cNvSpPr txBox="1"/>
            <p:nvPr/>
          </p:nvSpPr>
          <p:spPr>
            <a:xfrm>
              <a:off x="8422571" y="1869431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[rad]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0C82634-AD22-4D1E-A2BA-82FF92A12895}"/>
                </a:ext>
              </a:extLst>
            </p:cNvPr>
            <p:cNvSpPr txBox="1"/>
            <p:nvPr/>
          </p:nvSpPr>
          <p:spPr>
            <a:xfrm>
              <a:off x="8418402" y="3012774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[bit]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B361292-AC86-482C-8EA2-80E0BBD9C1D6}"/>
                </a:ext>
              </a:extLst>
            </p:cNvPr>
            <p:cNvSpPr txBox="1"/>
            <p:nvPr/>
          </p:nvSpPr>
          <p:spPr>
            <a:xfrm>
              <a:off x="8406172" y="4258310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11FEC5-19F1-4B16-8150-85BA29570D0D}"/>
                </a:ext>
              </a:extLst>
            </p:cNvPr>
            <p:cNvSpPr txBox="1"/>
            <p:nvPr/>
          </p:nvSpPr>
          <p:spPr>
            <a:xfrm>
              <a:off x="8276473" y="5393969"/>
              <a:ext cx="127159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가속도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[bit/s^2]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33" name="TextBox 632">
            <a:extLst>
              <a:ext uri="{FF2B5EF4-FFF2-40B4-BE49-F238E27FC236}">
                <a16:creationId xmlns:a16="http://schemas.microsoft.com/office/drawing/2014/main" id="{B6A0207B-1CFC-4F08-839A-B05918E3B406}"/>
              </a:ext>
            </a:extLst>
          </p:cNvPr>
          <p:cNvSpPr txBox="1"/>
          <p:nvPr/>
        </p:nvSpPr>
        <p:spPr>
          <a:xfrm>
            <a:off x="2230736" y="6845418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[1]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AD55A4CE-ACBE-402E-B89C-73FD8D04F6CE}"/>
              </a:ext>
            </a:extLst>
          </p:cNvPr>
          <p:cNvSpPr txBox="1"/>
          <p:nvPr/>
        </p:nvSpPr>
        <p:spPr>
          <a:xfrm>
            <a:off x="2230736" y="7481175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[2]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E4B275F-4E94-42DD-AF45-AE7049008A84}"/>
              </a:ext>
            </a:extLst>
          </p:cNvPr>
          <p:cNvSpPr txBox="1"/>
          <p:nvPr/>
        </p:nvSpPr>
        <p:spPr>
          <a:xfrm>
            <a:off x="2230736" y="8116932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[3]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30965B2B-11B6-4691-B3AA-640FF3482A3C}"/>
              </a:ext>
            </a:extLst>
          </p:cNvPr>
          <p:cNvSpPr txBox="1"/>
          <p:nvPr/>
        </p:nvSpPr>
        <p:spPr>
          <a:xfrm>
            <a:off x="2683565" y="8504136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[4]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2D6475-5D67-4638-AC5D-9BCB23335282}"/>
              </a:ext>
            </a:extLst>
          </p:cNvPr>
          <p:cNvGrpSpPr>
            <a:grpSpLocks noChangeAspect="1"/>
          </p:cNvGrpSpPr>
          <p:nvPr/>
        </p:nvGrpSpPr>
        <p:grpSpPr>
          <a:xfrm>
            <a:off x="6956670" y="5577961"/>
            <a:ext cx="3054197" cy="3283940"/>
            <a:chOff x="9463383" y="5109449"/>
            <a:chExt cx="6429990" cy="7864219"/>
          </a:xfrm>
        </p:grpSpPr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83FE9379-C8B0-44A1-AEF7-8AD9C5439F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93" y="5109449"/>
              <a:ext cx="3904286" cy="863069"/>
              <a:chOff x="10669120" y="6634161"/>
              <a:chExt cx="2585309" cy="571500"/>
            </a:xfrm>
          </p:grpSpPr>
          <p:pic>
            <p:nvPicPr>
              <p:cNvPr id="646" name="그림 645">
                <a:extLst>
                  <a:ext uri="{FF2B5EF4-FFF2-40B4-BE49-F238E27FC236}">
                    <a16:creationId xmlns:a16="http://schemas.microsoft.com/office/drawing/2014/main" id="{D274953E-39E7-491A-B1E2-0DD881189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120" y="6634161"/>
                <a:ext cx="1057275" cy="200025"/>
              </a:xfrm>
              <a:prstGeom prst="rect">
                <a:avLst/>
              </a:prstGeom>
            </p:spPr>
          </p:pic>
          <p:pic>
            <p:nvPicPr>
              <p:cNvPr id="647" name="그림 646">
                <a:extLst>
                  <a:ext uri="{FF2B5EF4-FFF2-40B4-BE49-F238E27FC236}">
                    <a16:creationId xmlns:a16="http://schemas.microsoft.com/office/drawing/2014/main" id="{2621FB76-BDB5-40D1-8F8A-FF528897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129" y="6834186"/>
                <a:ext cx="2400300" cy="371475"/>
              </a:xfrm>
              <a:prstGeom prst="rect">
                <a:avLst/>
              </a:prstGeom>
            </p:spPr>
          </p:pic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CE615AD-6AA9-4DB6-BA1E-10FE80410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3" y="6078644"/>
              <a:ext cx="5261234" cy="844867"/>
              <a:chOff x="10706100" y="7603355"/>
              <a:chExt cx="3483843" cy="559447"/>
            </a:xfrm>
          </p:grpSpPr>
          <p:pic>
            <p:nvPicPr>
              <p:cNvPr id="649" name="그림 648">
                <a:extLst>
                  <a:ext uri="{FF2B5EF4-FFF2-40B4-BE49-F238E27FC236}">
                    <a16:creationId xmlns:a16="http://schemas.microsoft.com/office/drawing/2014/main" id="{220FAD50-3417-457D-9825-DD83DFE48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100" y="7603355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650" name="그림 649">
                <a:extLst>
                  <a:ext uri="{FF2B5EF4-FFF2-40B4-BE49-F238E27FC236}">
                    <a16:creationId xmlns:a16="http://schemas.microsoft.com/office/drawing/2014/main" id="{AF5749F6-17B8-4A9E-8B7A-6F5AA762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3343" y="7791327"/>
                <a:ext cx="3276600" cy="371475"/>
              </a:xfrm>
              <a:prstGeom prst="rect">
                <a:avLst/>
              </a:prstGeom>
            </p:spPr>
          </p:pic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5D0F8FAC-A2A3-468B-A8A8-11171E7500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4" y="7130263"/>
              <a:ext cx="6429989" cy="2794240"/>
              <a:chOff x="10706100" y="8369826"/>
              <a:chExt cx="4257760" cy="1850268"/>
            </a:xfrm>
          </p:grpSpPr>
          <p:pic>
            <p:nvPicPr>
              <p:cNvPr id="652" name="그림 651">
                <a:extLst>
                  <a:ext uri="{FF2B5EF4-FFF2-40B4-BE49-F238E27FC236}">
                    <a16:creationId xmlns:a16="http://schemas.microsoft.com/office/drawing/2014/main" id="{D130D3E7-53BC-4924-A1B9-52F4764C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6100" y="8369826"/>
                <a:ext cx="1085850" cy="161925"/>
              </a:xfrm>
              <a:prstGeom prst="rect">
                <a:avLst/>
              </a:prstGeom>
            </p:spPr>
          </p:pic>
          <p:pic>
            <p:nvPicPr>
              <p:cNvPr id="653" name="그림 652">
                <a:extLst>
                  <a:ext uri="{FF2B5EF4-FFF2-40B4-BE49-F238E27FC236}">
                    <a16:creationId xmlns:a16="http://schemas.microsoft.com/office/drawing/2014/main" id="{CF02157A-AC2E-4B6C-BD7F-9F93D975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060" y="8581794"/>
                <a:ext cx="4114800" cy="1638300"/>
              </a:xfrm>
              <a:prstGeom prst="rect">
                <a:avLst/>
              </a:prstGeom>
            </p:spPr>
          </p:pic>
        </p:grpSp>
        <p:grpSp>
          <p:nvGrpSpPr>
            <p:cNvPr id="654" name="그룹 653">
              <a:extLst>
                <a:ext uri="{FF2B5EF4-FFF2-40B4-BE49-F238E27FC236}">
                  <a16:creationId xmlns:a16="http://schemas.microsoft.com/office/drawing/2014/main" id="{E1B6735E-5E1E-45F0-B9B4-03A3CBBB5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6" y="10184830"/>
              <a:ext cx="5075306" cy="2788838"/>
              <a:chOff x="10702558" y="10363679"/>
              <a:chExt cx="3360726" cy="1846691"/>
            </a:xfrm>
          </p:grpSpPr>
          <p:pic>
            <p:nvPicPr>
              <p:cNvPr id="655" name="그림 654">
                <a:extLst>
                  <a:ext uri="{FF2B5EF4-FFF2-40B4-BE49-F238E27FC236}">
                    <a16:creationId xmlns:a16="http://schemas.microsoft.com/office/drawing/2014/main" id="{226F4008-8E3D-410F-B1DC-BF513577C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2558" y="10363679"/>
                <a:ext cx="1066800" cy="171450"/>
              </a:xfrm>
              <a:prstGeom prst="rect">
                <a:avLst/>
              </a:prstGeom>
            </p:spPr>
          </p:pic>
          <p:pic>
            <p:nvPicPr>
              <p:cNvPr id="656" name="그림 655">
                <a:extLst>
                  <a:ext uri="{FF2B5EF4-FFF2-40B4-BE49-F238E27FC236}">
                    <a16:creationId xmlns:a16="http://schemas.microsoft.com/office/drawing/2014/main" id="{EDD088B2-B803-4A7F-B9BA-9A14A48A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884" y="10533970"/>
                <a:ext cx="3200400" cy="1676400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72577-69D7-4BAF-8423-8F000EAABE5B}"/>
              </a:ext>
            </a:extLst>
          </p:cNvPr>
          <p:cNvSpPr/>
          <p:nvPr/>
        </p:nvSpPr>
        <p:spPr>
          <a:xfrm>
            <a:off x="2809980" y="9227783"/>
            <a:ext cx="6043642" cy="651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img4_3_logic_modeling.png</a:t>
            </a:r>
          </a:p>
        </p:txBody>
      </p: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8510628" y="8298937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EB9C741-0380-4820-BF34-3BD09F5C9692}"/>
              </a:ext>
            </a:extLst>
          </p:cNvPr>
          <p:cNvGrpSpPr/>
          <p:nvPr/>
        </p:nvGrpSpPr>
        <p:grpSpPr>
          <a:xfrm>
            <a:off x="118004" y="8150715"/>
            <a:ext cx="8347348" cy="2884730"/>
            <a:chOff x="4283460" y="6659884"/>
            <a:chExt cx="9216923" cy="288473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52E43B7-E9E7-47FD-A66A-696FD8155A90}"/>
                </a:ext>
              </a:extLst>
            </p:cNvPr>
            <p:cNvGrpSpPr/>
            <p:nvPr/>
          </p:nvGrpSpPr>
          <p:grpSpPr>
            <a:xfrm>
              <a:off x="4283460" y="6659884"/>
              <a:ext cx="9216923" cy="2884730"/>
              <a:chOff x="4283460" y="6659884"/>
              <a:chExt cx="9216923" cy="2884730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2339AFFF-B0EE-408C-B226-690CCDDED05D}"/>
                  </a:ext>
                </a:extLst>
              </p:cNvPr>
              <p:cNvGrpSpPr/>
              <p:nvPr/>
            </p:nvGrpSpPr>
            <p:grpSpPr>
              <a:xfrm>
                <a:off x="4283460" y="6659884"/>
                <a:ext cx="5566162" cy="2884730"/>
                <a:chOff x="5399584" y="7992033"/>
                <a:chExt cx="5566162" cy="2884730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7EBFD60E-F646-4DAA-9B3A-CCE614EC32B2}"/>
                    </a:ext>
                  </a:extLst>
                </p:cNvPr>
                <p:cNvGrpSpPr/>
                <p:nvPr/>
              </p:nvGrpSpPr>
              <p:grpSpPr>
                <a:xfrm>
                  <a:off x="5399584" y="7992033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3820B43E-AE56-4497-85F9-EC41E1261F6B}"/>
                      </a:ext>
                    </a:extLst>
                  </p:cNvPr>
                  <p:cNvGrpSpPr/>
                  <p:nvPr/>
                </p:nvGrpSpPr>
                <p:grpSpPr>
                  <a:xfrm>
                    <a:off x="1594927" y="1096265"/>
                    <a:ext cx="5566162" cy="2884730"/>
                    <a:chOff x="1594927" y="1096265"/>
                    <a:chExt cx="5566162" cy="2884730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0BAEB50-B525-430B-A59E-F2625568C9D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594927" y="1096265"/>
                      <a:ext cx="5566162" cy="2884730"/>
                      <a:chOff x="1594926" y="1096264"/>
                      <a:chExt cx="9002147" cy="4665471"/>
                    </a:xfrm>
                  </p:grpSpPr>
                  <p:pic>
                    <p:nvPicPr>
                      <p:cNvPr id="80" name="그림 79">
                        <a:extLst>
                          <a:ext uri="{FF2B5EF4-FFF2-40B4-BE49-F238E27FC236}">
                            <a16:creationId xmlns:a16="http://schemas.microsoft.com/office/drawing/2014/main" id="{0117AA39-D0D2-4513-A87D-67B561B6A74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4926" y="1096264"/>
                        <a:ext cx="9002147" cy="466547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81" name="TextBox 38">
                        <a:extLst>
                          <a:ext uri="{FF2B5EF4-FFF2-40B4-BE49-F238E27FC236}">
                            <a16:creationId xmlns:a16="http://schemas.microsoft.com/office/drawing/2014/main" id="{2EC1C5D8-810D-4F00-AAA9-31814D9132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74096" y="1192907"/>
                        <a:ext cx="3359747" cy="539507"/>
                      </a:xfrm>
                      <a:prstGeom prst="rect">
                        <a:avLst/>
                      </a:prstGeom>
                      <a:noFill/>
                      <a:ln w="9525" cmpd="sng"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wrap="square" lIns="0" tIns="0" rIns="0" bIns="0" rtlCol="0" anchor="t"/>
                      <a:lstStyle>
                        <a:lvl1pPr marL="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오반전은 프레임 형상 및 위치로 인해 </a:t>
                        </a:r>
                        <a:endPara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  <a:p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동일한 위치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(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하단부근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곳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, 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상단부근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곳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)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에서 </a:t>
                        </a:r>
                        <a:endPara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  <a:p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동일하게 계속 발생함</a:t>
                        </a:r>
                        <a:endPara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77" name="TextBox 30">
                      <a:extLst>
                        <a:ext uri="{FF2B5EF4-FFF2-40B4-BE49-F238E27FC236}">
                          <a16:creationId xmlns:a16="http://schemas.microsoft.com/office/drawing/2014/main" id="{1869FCB6-3881-4791-8F67-5FFBA9C765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7532" y="1852349"/>
                      <a:ext cx="792088" cy="277099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700" b="1">
                          <a:solidFill>
                            <a:srgbClr val="FF0000"/>
                          </a:solidFill>
                        </a:rPr>
                        <a:t>상승</a:t>
                      </a:r>
                      <a:r>
                        <a:rPr lang="en-US" altLang="ko-KR" sz="700" b="1">
                          <a:solidFill>
                            <a:srgbClr val="FF0000"/>
                          </a:solidFill>
                        </a:rPr>
                        <a:t>(duty35%)</a:t>
                      </a:r>
                      <a:r>
                        <a:rPr lang="ko-KR" altLang="en-US" sz="700" b="1">
                          <a:solidFill>
                            <a:srgbClr val="FF0000"/>
                          </a:solidFill>
                        </a:rPr>
                        <a:t>시 </a:t>
                      </a:r>
                      <a:endParaRPr lang="en-US" altLang="ko-KR" sz="7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700" b="1">
                          <a:solidFill>
                            <a:srgbClr val="FF0000"/>
                          </a:solidFill>
                        </a:rPr>
                        <a:t>하단</a:t>
                      </a:r>
                      <a:r>
                        <a:rPr lang="en-US" altLang="ko-KR" sz="700" b="1" baseline="0">
                          <a:solidFill>
                            <a:srgbClr val="FF0000"/>
                          </a:solidFill>
                          <a:effectLst/>
                        </a:rPr>
                        <a:t>1100 </a:t>
                      </a:r>
                      <a:r>
                        <a:rPr lang="ko-KR" altLang="en-US" sz="700" b="1" baseline="0">
                          <a:solidFill>
                            <a:srgbClr val="FF0000"/>
                          </a:solidFill>
                          <a:effectLst/>
                        </a:rPr>
                        <a:t>부근에서</a:t>
                      </a:r>
                      <a:endParaRPr lang="en-US" altLang="ko-KR" sz="700" b="1" baseline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r>
                        <a:rPr lang="ko-KR" altLang="en-US" sz="700" b="1" baseline="0">
                          <a:solidFill>
                            <a:srgbClr val="FF0000"/>
                          </a:solidFill>
                          <a:effectLst/>
                        </a:rPr>
                        <a:t>오반전</a:t>
                      </a:r>
                      <a:endParaRPr lang="en-US" altLang="ko-KR" sz="700" b="1" baseline="0">
                        <a:solidFill>
                          <a:srgbClr val="FF0000"/>
                        </a:solidFill>
                        <a:effectLst/>
                      </a:endParaRPr>
                    </a:p>
                  </p:txBody>
                </p:sp>
                <p:cxnSp>
                  <p:nvCxnSpPr>
                    <p:cNvPr id="78" name="직선 화살표 연결선 77">
                      <a:extLst>
                        <a:ext uri="{FF2B5EF4-FFF2-40B4-BE49-F238E27FC236}">
                          <a16:creationId xmlns:a16="http://schemas.microsoft.com/office/drawing/2014/main" id="{477463E0-403B-4946-A9AD-AF073438EE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051550" y="1797051"/>
                      <a:ext cx="222250" cy="126999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9" name="TextBox 30">
                      <a:extLst>
                        <a:ext uri="{FF2B5EF4-FFF2-40B4-BE49-F238E27FC236}">
                          <a16:creationId xmlns:a16="http://schemas.microsoft.com/office/drawing/2014/main" id="{567934E2-E7EB-4C5F-8990-995FA873E8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1701" y="1270945"/>
                      <a:ext cx="424449" cy="195905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600" b="1" baseline="0">
                          <a:solidFill>
                            <a:schemeClr val="tx1"/>
                          </a:solidFill>
                          <a:effectLst/>
                        </a:rPr>
                        <a:t>1560(</a:t>
                      </a:r>
                      <a:r>
                        <a:rPr lang="ko-KR" altLang="en-US" sz="600" b="1" baseline="0">
                          <a:solidFill>
                            <a:schemeClr val="tx1"/>
                          </a:solidFill>
                          <a:effectLst/>
                        </a:rPr>
                        <a:t>하단</a:t>
                      </a:r>
                      <a:r>
                        <a:rPr lang="en-US" altLang="ko-KR" sz="600" b="1" baseline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600" b="1">
                          <a:solidFill>
                            <a:schemeClr val="tx1"/>
                          </a:solidFill>
                        </a:rPr>
                        <a:t>    :</a:t>
                      </a:r>
                      <a:endParaRPr lang="en-US" altLang="ko-KR" sz="600" b="1" baseline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altLang="ko-KR" sz="600" b="1">
                          <a:solidFill>
                            <a:schemeClr val="tx1"/>
                          </a:solidFill>
                        </a:rPr>
                        <a:t>0(</a:t>
                      </a:r>
                      <a:r>
                        <a:rPr lang="ko-KR" altLang="en-US" sz="600" b="1">
                          <a:solidFill>
                            <a:schemeClr val="tx1"/>
                          </a:solidFill>
                        </a:rPr>
                        <a:t>상단</a:t>
                      </a:r>
                      <a:r>
                        <a:rPr lang="en-US" altLang="ko-KR" sz="600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600" b="1" baseline="0">
                        <a:solidFill>
                          <a:schemeClr val="tx1"/>
                        </a:solidFill>
                        <a:effectLst/>
                      </a:endParaRPr>
                    </a:p>
                  </p:txBody>
                </p:sp>
              </p:grpSp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62FEDCA6-C92B-43DE-AB62-E7957AF076C9}"/>
                      </a:ext>
                    </a:extLst>
                  </p:cNvPr>
                  <p:cNvCxnSpPr/>
                  <p:nvPr/>
                </p:nvCxnSpPr>
                <p:spPr>
                  <a:xfrm>
                    <a:off x="1771650" y="1784350"/>
                    <a:ext cx="4756150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TextBox 68">
                  <a:extLst>
                    <a:ext uri="{FF2B5EF4-FFF2-40B4-BE49-F238E27FC236}">
                      <a16:creationId xmlns:a16="http://schemas.microsoft.com/office/drawing/2014/main" id="{50BC5318-ECD3-420B-9484-8C5CE1BEBCB8}"/>
                    </a:ext>
                  </a:extLst>
                </p:cNvPr>
                <p:cNvSpPr txBox="1"/>
                <p:nvPr/>
              </p:nvSpPr>
              <p:spPr>
                <a:xfrm>
                  <a:off x="6803740" y="8028037"/>
                  <a:ext cx="214033" cy="11343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defPPr>
                    <a:defRPr lang="ko-KR"/>
                  </a:defPPr>
                  <a:lvl1pPr indent="0">
                    <a:defRPr sz="600" b="1" baseline="0">
                      <a:solidFill>
                        <a:schemeClr val="tx1"/>
                      </a:solidFill>
                      <a:effectLst/>
                    </a:defRPr>
                  </a:lvl1pPr>
                  <a:lvl2pPr marL="457200" indent="0">
                    <a:defRPr sz="1100"/>
                  </a:lvl2pPr>
                  <a:lvl3pPr marL="914400" indent="0">
                    <a:defRPr sz="1100"/>
                  </a:lvl3pPr>
                  <a:lvl4pPr marL="1371600" indent="0">
                    <a:defRPr sz="1100"/>
                  </a:lvl4pPr>
                  <a:lvl5pPr marL="1828800" indent="0">
                    <a:defRPr sz="1100"/>
                  </a:lvl5pPr>
                  <a:lvl6pPr marL="2286000" indent="0">
                    <a:defRPr sz="1100"/>
                  </a:lvl6pPr>
                  <a:lvl7pPr marL="2743200" indent="0">
                    <a:defRPr sz="1100"/>
                  </a:lvl7pPr>
                  <a:lvl8pPr marL="3200400" indent="0">
                    <a:defRPr sz="1100"/>
                  </a:lvl8pPr>
                  <a:lvl9pPr marL="3657600" indent="0">
                    <a:defRPr sz="1100"/>
                  </a:lvl9pPr>
                </a:lstStyle>
                <a:p>
                  <a:r>
                    <a:rPr lang="ko-KR" altLang="en-US"/>
                    <a:t>위치</a:t>
                  </a:r>
                </a:p>
              </p:txBody>
            </p:sp>
            <p:sp>
              <p:nvSpPr>
                <p:cNvPr id="71" name="TextBox 69">
                  <a:extLst>
                    <a:ext uri="{FF2B5EF4-FFF2-40B4-BE49-F238E27FC236}">
                      <a16:creationId xmlns:a16="http://schemas.microsoft.com/office/drawing/2014/main" id="{C23E4708-1B1A-4340-B1D6-47B796E81E64}"/>
                    </a:ext>
                  </a:extLst>
                </p:cNvPr>
                <p:cNvSpPr txBox="1"/>
                <p:nvPr/>
              </p:nvSpPr>
              <p:spPr>
                <a:xfrm>
                  <a:off x="6839744" y="8712113"/>
                  <a:ext cx="180020" cy="108012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defPPr>
                    <a:defRPr lang="ko-KR"/>
                  </a:defPPr>
                  <a:lvl1pPr indent="0">
                    <a:defRPr sz="600" b="1" baseline="0">
                      <a:solidFill>
                        <a:schemeClr val="tx1"/>
                      </a:solidFill>
                      <a:effectLst/>
                    </a:defRPr>
                  </a:lvl1pPr>
                  <a:lvl2pPr marL="457200" indent="0">
                    <a:defRPr sz="1100"/>
                  </a:lvl2pPr>
                  <a:lvl3pPr marL="914400" indent="0">
                    <a:defRPr sz="1100"/>
                  </a:lvl3pPr>
                  <a:lvl4pPr marL="1371600" indent="0">
                    <a:defRPr sz="1100"/>
                  </a:lvl4pPr>
                  <a:lvl5pPr marL="1828800" indent="0">
                    <a:defRPr sz="1100"/>
                  </a:lvl5pPr>
                  <a:lvl6pPr marL="2286000" indent="0">
                    <a:defRPr sz="1100"/>
                  </a:lvl6pPr>
                  <a:lvl7pPr marL="2743200" indent="0">
                    <a:defRPr sz="1100"/>
                  </a:lvl7pPr>
                  <a:lvl8pPr marL="3200400" indent="0">
                    <a:defRPr sz="1100"/>
                  </a:lvl8pPr>
                  <a:lvl9pPr marL="3657600" indent="0">
                    <a:defRPr sz="1100"/>
                  </a:lvl9pPr>
                </a:lstStyle>
                <a:p>
                  <a:r>
                    <a:rPr lang="ko-KR" altLang="en-US"/>
                    <a:t>속도</a:t>
                  </a:r>
                </a:p>
              </p:txBody>
            </p:sp>
            <p:sp>
              <p:nvSpPr>
                <p:cNvPr id="72" name="TextBox 70">
                  <a:extLst>
                    <a:ext uri="{FF2B5EF4-FFF2-40B4-BE49-F238E27FC236}">
                      <a16:creationId xmlns:a16="http://schemas.microsoft.com/office/drawing/2014/main" id="{2B3B9038-937F-4B98-A7A9-47129484D391}"/>
                    </a:ext>
                  </a:extLst>
                </p:cNvPr>
                <p:cNvSpPr txBox="1"/>
                <p:nvPr/>
              </p:nvSpPr>
              <p:spPr>
                <a:xfrm>
                  <a:off x="6839744" y="9396189"/>
                  <a:ext cx="261376" cy="8716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defPPr>
                    <a:defRPr lang="ko-KR"/>
                  </a:defPPr>
                  <a:lvl1pPr indent="0">
                    <a:defRPr sz="600" b="1" baseline="0">
                      <a:solidFill>
                        <a:schemeClr val="tx1"/>
                      </a:solidFill>
                      <a:effectLst/>
                    </a:defRPr>
                  </a:lvl1pPr>
                  <a:lvl2pPr marL="457200" indent="0">
                    <a:defRPr sz="1100"/>
                  </a:lvl2pPr>
                  <a:lvl3pPr marL="914400" indent="0">
                    <a:defRPr sz="1100"/>
                  </a:lvl3pPr>
                  <a:lvl4pPr marL="1371600" indent="0">
                    <a:defRPr sz="1100"/>
                  </a:lvl4pPr>
                  <a:lvl5pPr marL="1828800" indent="0">
                    <a:defRPr sz="1100"/>
                  </a:lvl5pPr>
                  <a:lvl6pPr marL="2286000" indent="0">
                    <a:defRPr sz="1100"/>
                  </a:lvl6pPr>
                  <a:lvl7pPr marL="2743200" indent="0">
                    <a:defRPr sz="1100"/>
                  </a:lvl7pPr>
                  <a:lvl8pPr marL="3200400" indent="0">
                    <a:defRPr sz="1100"/>
                  </a:lvl8pPr>
                  <a:lvl9pPr marL="3657600" indent="0">
                    <a:defRPr sz="1100"/>
                  </a:lvl9pPr>
                </a:lstStyle>
                <a:p>
                  <a:r>
                    <a:rPr lang="ko-KR" altLang="en-US"/>
                    <a:t>가속도</a:t>
                  </a:r>
                </a:p>
              </p:txBody>
            </p:sp>
          </p:grp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1CCDAE6B-C4B1-49B7-835C-274B589A1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28076" y="6659885"/>
                <a:ext cx="3672307" cy="2880320"/>
              </a:xfrm>
              <a:prstGeom prst="rect">
                <a:avLst/>
              </a:prstGeom>
            </p:spPr>
          </p:pic>
        </p:grp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C99421C-48FD-498A-8CC2-833AA30C935B}"/>
                </a:ext>
              </a:extLst>
            </p:cNvPr>
            <p:cNvCxnSpPr/>
            <p:nvPr/>
          </p:nvCxnSpPr>
          <p:spPr>
            <a:xfrm>
              <a:off x="9987260" y="7331260"/>
              <a:ext cx="2469108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30">
              <a:extLst>
                <a:ext uri="{FF2B5EF4-FFF2-40B4-BE49-F238E27FC236}">
                  <a16:creationId xmlns:a16="http://schemas.microsoft.com/office/drawing/2014/main" id="{27DE08D2-A5AF-4BC2-BA9E-E6209FDE5378}"/>
                </a:ext>
              </a:extLst>
            </p:cNvPr>
            <p:cNvSpPr txBox="1"/>
            <p:nvPr/>
          </p:nvSpPr>
          <p:spPr>
            <a:xfrm>
              <a:off x="11321133" y="7451972"/>
              <a:ext cx="792088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하단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1100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3590A513-7529-4C2A-B38C-4D85ED3DFD28}"/>
                </a:ext>
              </a:extLst>
            </p:cNvPr>
            <p:cNvCxnSpPr/>
            <p:nvPr/>
          </p:nvCxnSpPr>
          <p:spPr>
            <a:xfrm flipV="1">
              <a:off x="12052451" y="7379964"/>
              <a:ext cx="187893" cy="1437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D5E6159-616B-4A1A-BA73-60A193C167D3}"/>
              </a:ext>
            </a:extLst>
          </p:cNvPr>
          <p:cNvGrpSpPr/>
          <p:nvPr/>
        </p:nvGrpSpPr>
        <p:grpSpPr>
          <a:xfrm>
            <a:off x="1128099" y="11123985"/>
            <a:ext cx="7162090" cy="2857199"/>
            <a:chOff x="5579605" y="9828237"/>
            <a:chExt cx="7162090" cy="2857199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CFE2B53D-C35C-42D7-B5CC-8A18FF74C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1871A981-BF47-4ABF-B843-1B31CBF2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7DC772B-E50F-4829-8145-89CF3F90B1F2}"/>
                </a:ext>
              </a:extLst>
            </p:cNvPr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1BCE01E-A021-46FE-915A-7BE14E73B92E}"/>
                </a:ext>
              </a:extLst>
            </p:cNvPr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30">
              <a:extLst>
                <a:ext uri="{FF2B5EF4-FFF2-40B4-BE49-F238E27FC236}">
                  <a16:creationId xmlns:a16="http://schemas.microsoft.com/office/drawing/2014/main" id="{DDEE80A0-961B-4F6C-B80D-46EC4C18807A}"/>
                </a:ext>
              </a:extLst>
            </p:cNvPr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DCD6E744-AEFC-4329-880A-42DDD5036237}"/>
                </a:ext>
              </a:extLst>
            </p:cNvPr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30">
              <a:extLst>
                <a:ext uri="{FF2B5EF4-FFF2-40B4-BE49-F238E27FC236}">
                  <a16:creationId xmlns:a16="http://schemas.microsoft.com/office/drawing/2014/main" id="{CF2AC675-9A92-4EF3-9B52-3BE330EF9959}"/>
                </a:ext>
              </a:extLst>
            </p:cNvPr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AFC3461-B6E9-4F61-BC5F-4CBE60DD23A2}"/>
                </a:ext>
              </a:extLst>
            </p:cNvPr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3154698" y="7615167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11990713" y="4519805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844300" y="1279632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4" y="1451448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D6522-1454-4550-BEA8-7B3281B40D5D}"/>
              </a:ext>
            </a:extLst>
          </p:cNvPr>
          <p:cNvGrpSpPr>
            <a:grpSpLocks noChangeAspect="1"/>
          </p:cNvGrpSpPr>
          <p:nvPr/>
        </p:nvGrpSpPr>
        <p:grpSpPr>
          <a:xfrm>
            <a:off x="539044" y="7974084"/>
            <a:ext cx="7466132" cy="5053681"/>
            <a:chOff x="5894173" y="5481489"/>
            <a:chExt cx="12072390" cy="81715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0F92AD-0094-455B-B75A-37C190550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4173" y="5481489"/>
              <a:ext cx="12072390" cy="8171568"/>
              <a:chOff x="27" y="1401063"/>
              <a:chExt cx="18288000" cy="12378795"/>
            </a:xfrm>
          </p:grpSpPr>
          <p:pic>
            <p:nvPicPr>
              <p:cNvPr id="47" name="그림 41">
                <a:extLst>
                  <a:ext uri="{FF2B5EF4-FFF2-40B4-BE49-F238E27FC236}">
                    <a16:creationId xmlns:a16="http://schemas.microsoft.com/office/drawing/2014/main" id="{D6E93933-001D-4EBC-91B4-90FF78E8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049" y="1458439"/>
                <a:ext cx="10618711" cy="4597478"/>
              </a:xfrm>
              <a:prstGeom prst="rect">
                <a:avLst/>
              </a:prstGeom>
              <a:noFill/>
              <a:ln w="635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DC45358-2CFD-4FD5-99F6-70E699283606}"/>
                  </a:ext>
                </a:extLst>
              </p:cNvPr>
              <p:cNvGrpSpPr/>
              <p:nvPr/>
            </p:nvGrpSpPr>
            <p:grpSpPr>
              <a:xfrm>
                <a:off x="27" y="6135577"/>
                <a:ext cx="18288000" cy="7644281"/>
                <a:chOff x="27" y="5290322"/>
                <a:chExt cx="18288000" cy="7644281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7A9AE68-5AF6-4CFF-85D0-D664A9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" y="5348320"/>
                  <a:ext cx="18288000" cy="7586283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E8E15B2-87BA-4E2B-B4D8-520202D89944}"/>
                    </a:ext>
                  </a:extLst>
                </p:cNvPr>
                <p:cNvSpPr/>
                <p:nvPr/>
              </p:nvSpPr>
              <p:spPr>
                <a:xfrm>
                  <a:off x="395028" y="7451973"/>
                  <a:ext cx="3492388" cy="1689488"/>
                </a:xfrm>
                <a:prstGeom prst="rect">
                  <a:avLst/>
                </a:prstGeom>
                <a:noFill/>
                <a:ln w="635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꺾인 연결선 17">
                  <a:extLst>
                    <a:ext uri="{FF2B5EF4-FFF2-40B4-BE49-F238E27FC236}">
                      <a16:creationId xmlns:a16="http://schemas.microsoft.com/office/drawing/2014/main" id="{CC7E816E-41EA-495E-BB5B-2A9B856A98E4}"/>
                    </a:ext>
                  </a:extLst>
                </p:cNvPr>
                <p:cNvCxnSpPr>
                  <a:stCxn id="63" idx="0"/>
                </p:cNvCxnSpPr>
                <p:nvPr/>
              </p:nvCxnSpPr>
              <p:spPr>
                <a:xfrm rot="16200000" flipV="1">
                  <a:off x="835372" y="6146123"/>
                  <a:ext cx="2161651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762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7B7041-59B4-404B-A2AD-E79325A08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5639" y="1401063"/>
                <a:ext cx="13812420" cy="12135621"/>
                <a:chOff x="458687" y="1396994"/>
                <a:chExt cx="11621785" cy="1021092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2CFCC8F-BAD2-4646-BECC-3712E055DBEC}"/>
                    </a:ext>
                  </a:extLst>
                </p:cNvPr>
                <p:cNvSpPr txBox="1"/>
                <p:nvPr/>
              </p:nvSpPr>
              <p:spPr>
                <a:xfrm>
                  <a:off x="1535443" y="4839375"/>
                  <a:ext cx="2817208" cy="856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800" b="1"/>
                    <a:t>⓪ </a:t>
                  </a:r>
                  <a:r>
                    <a:rPr lang="en-US" altLang="ko-KR" sz="900" b="1"/>
                    <a:t>Full Retraction High/Low</a:t>
                  </a:r>
                </a:p>
                <a:p>
                  <a:pPr algn="ctr"/>
                  <a:r>
                    <a:rPr lang="en-US" altLang="ko-KR" sz="900" b="1"/>
                    <a:t>Dynamic Support</a:t>
                  </a:r>
                  <a:endParaRPr lang="ko-KR" altLang="en-US" sz="900" b="1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5777C7-997A-414A-A466-350F23F42480}"/>
                    </a:ext>
                  </a:extLst>
                </p:cNvPr>
                <p:cNvGrpSpPr/>
                <p:nvPr/>
              </p:nvGrpSpPr>
              <p:grpSpPr>
                <a:xfrm>
                  <a:off x="458687" y="1396994"/>
                  <a:ext cx="11621785" cy="10210923"/>
                  <a:chOff x="458687" y="1396994"/>
                  <a:chExt cx="11621785" cy="10210923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E16C65-D916-47D3-A300-4D4CEC7FB3B0}"/>
                      </a:ext>
                    </a:extLst>
                  </p:cNvPr>
                  <p:cNvGrpSpPr/>
                  <p:nvPr/>
                </p:nvGrpSpPr>
                <p:grpSpPr>
                  <a:xfrm>
                    <a:off x="458687" y="1396994"/>
                    <a:ext cx="11621785" cy="10210923"/>
                    <a:chOff x="458687" y="1396994"/>
                    <a:chExt cx="11621785" cy="10210923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3D96400-7908-45E9-8ED9-06EDB8B9F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0335" y="1396994"/>
                      <a:ext cx="2767430" cy="3442387"/>
                      <a:chOff x="1107375" y="1302932"/>
                      <a:chExt cx="2206898" cy="3442387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:a16="http://schemas.microsoft.com/office/drawing/2014/main" id="{379B423E-CA1D-48F5-ACE4-96C4AD522C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7375" y="1302932"/>
                        <a:ext cx="2206898" cy="189367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그림 60">
                        <a:extLst>
                          <a:ext uri="{FF2B5EF4-FFF2-40B4-BE49-F238E27FC236}">
                            <a16:creationId xmlns:a16="http://schemas.microsoft.com/office/drawing/2014/main" id="{22E1E229-812D-435B-837F-37373A2BC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7375" y="3185327"/>
                        <a:ext cx="2206898" cy="15599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36D5E44-3777-48D2-9BC0-B7F740ED21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756724" y="3044823"/>
                      <a:ext cx="3934828" cy="65566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solidFill>
                        <a:schemeClr val="tx1"/>
                      </a:solidFill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ES </a:t>
                      </a:r>
                      <a:r>
                        <a:rPr lang="ko-KR" altLang="en-US" sz="1200" b="1"/>
                        <a:t>프로파일 요구사항</a:t>
                      </a: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2C81F884-6888-47EB-A61F-29AA4102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9489" y="8864003"/>
                      <a:ext cx="1735577" cy="4171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제어입력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E1EDCDFE-90B4-42C1-B01A-15AC9D736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3641" y="10859747"/>
                      <a:ext cx="1986831" cy="74817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피드백제어전류출력</a:t>
                      </a: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BF4D7A14-FA45-4177-B912-FEB952CBF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87" y="8864002"/>
                      <a:ext cx="2303686" cy="74631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Profiling</a:t>
                      </a:r>
                    </a:p>
                    <a:p>
                      <a:pPr algn="ctr"/>
                      <a:r>
                        <a:rPr lang="ko-KR" altLang="en-US" sz="1200" b="1"/>
                        <a:t>파라미터설정</a:t>
                      </a:r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9490893F-6BBB-4A14-93D4-A2DF2A04ABF1}"/>
                      </a:ext>
                    </a:extLst>
                  </p:cNvPr>
                  <p:cNvSpPr/>
                  <p:nvPr/>
                </p:nvSpPr>
                <p:spPr>
                  <a:xfrm>
                    <a:off x="1535446" y="1405244"/>
                    <a:ext cx="2817209" cy="3934827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912667E-2F65-406D-B793-16D4F630B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5700">
                <a:off x="11812405" y="10617200"/>
                <a:ext cx="3112108" cy="185780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57AED90-2FF9-484F-8921-229E3F78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" t="16883" r="5239" b="39757"/>
            <a:stretch/>
          </p:blipFill>
          <p:spPr>
            <a:xfrm rot="21437070">
              <a:off x="13837306" y="11666372"/>
              <a:ext cx="1802555" cy="1002734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8D2CB0-C408-463B-9967-38697287D46C}"/>
              </a:ext>
            </a:extLst>
          </p:cNvPr>
          <p:cNvSpPr/>
          <p:nvPr/>
        </p:nvSpPr>
        <p:spPr>
          <a:xfrm>
            <a:off x="2416930" y="7413004"/>
            <a:ext cx="388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mymbd-psb-verify.png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651EEE-FB01-480A-AA24-9FF32C3536BE}"/>
              </a:ext>
            </a:extLst>
          </p:cNvPr>
          <p:cNvGrpSpPr>
            <a:grpSpLocks noChangeAspect="1"/>
          </p:cNvGrpSpPr>
          <p:nvPr/>
        </p:nvGrpSpPr>
        <p:grpSpPr>
          <a:xfrm>
            <a:off x="8558095" y="8001157"/>
            <a:ext cx="8566892" cy="4927331"/>
            <a:chOff x="8321816" y="1133370"/>
            <a:chExt cx="10880509" cy="62580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4EFB74-EE00-459A-9EAE-FFEF4153C2A2}"/>
                </a:ext>
              </a:extLst>
            </p:cNvPr>
            <p:cNvGrpSpPr/>
            <p:nvPr/>
          </p:nvGrpSpPr>
          <p:grpSpPr>
            <a:xfrm>
              <a:off x="8337596" y="5216916"/>
              <a:ext cx="5091908" cy="2154872"/>
              <a:chOff x="347579" y="7610585"/>
              <a:chExt cx="7173916" cy="331356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17D38F-7945-42C2-9C1C-6DEA65885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79" y="7610585"/>
                <a:ext cx="7173916" cy="33135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824B0B4-3F38-4853-A729-2F82DBC5D37A}"/>
                  </a:ext>
                </a:extLst>
              </p:cNvPr>
              <p:cNvSpPr/>
              <p:nvPr/>
            </p:nvSpPr>
            <p:spPr>
              <a:xfrm>
                <a:off x="6502401" y="10286724"/>
                <a:ext cx="948983" cy="56237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ko-KR" altLang="en-US" sz="1000" b="1">
                    <a:solidFill>
                      <a:srgbClr val="0000FF"/>
                    </a:solidFill>
                  </a:rPr>
                  <a:t>아키텍처</a:t>
                </a:r>
                <a:endParaRPr lang="en-US" altLang="ko-KR" sz="1000" b="1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9108A0-3ADF-48C1-8C2E-B4A3AAFFBA17}"/>
                </a:ext>
              </a:extLst>
            </p:cNvPr>
            <p:cNvGrpSpPr/>
            <p:nvPr/>
          </p:nvGrpSpPr>
          <p:grpSpPr>
            <a:xfrm>
              <a:off x="14199545" y="1148938"/>
              <a:ext cx="5002780" cy="6242462"/>
              <a:chOff x="9435135" y="1683488"/>
              <a:chExt cx="7048344" cy="95990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A256261-E484-4C7E-8072-6488433BBF17}"/>
                  </a:ext>
                </a:extLst>
              </p:cNvPr>
              <p:cNvSpPr/>
              <p:nvPr/>
            </p:nvSpPr>
            <p:spPr>
              <a:xfrm>
                <a:off x="9476027" y="4150307"/>
                <a:ext cx="6973056" cy="478821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6350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30E345-C569-45C8-AFAB-3445EDC5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8037" y="1683488"/>
                <a:ext cx="6578600" cy="2180384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E532900-D469-4EB8-80F1-5973D081E543}"/>
                  </a:ext>
                </a:extLst>
              </p:cNvPr>
              <p:cNvSpPr/>
              <p:nvPr/>
            </p:nvSpPr>
            <p:spPr>
              <a:xfrm>
                <a:off x="15226735" y="3274911"/>
                <a:ext cx="1256744" cy="494002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Function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5E6CA2E-CBD0-496A-84ED-BCBCC08B9B35}"/>
                  </a:ext>
                </a:extLst>
              </p:cNvPr>
              <p:cNvSpPr/>
              <p:nvPr/>
            </p:nvSpPr>
            <p:spPr>
              <a:xfrm>
                <a:off x="12426387" y="2204188"/>
                <a:ext cx="2470150" cy="1025446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사다리꼴 42">
                <a:extLst>
                  <a:ext uri="{FF2B5EF4-FFF2-40B4-BE49-F238E27FC236}">
                    <a16:creationId xmlns:a16="http://schemas.microsoft.com/office/drawing/2014/main" id="{6C51FAFB-24F0-4BA3-9ED5-C8EA5181888B}"/>
                  </a:ext>
                </a:extLst>
              </p:cNvPr>
              <p:cNvSpPr/>
              <p:nvPr/>
            </p:nvSpPr>
            <p:spPr>
              <a:xfrm>
                <a:off x="9435135" y="3232888"/>
                <a:ext cx="7036806" cy="922204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50843"/>
                  <a:gd name="connsiteY0" fmla="*/ 1450387 h 1450387"/>
                  <a:gd name="connsiteX1" fmla="*/ 2379356 w 7150843"/>
                  <a:gd name="connsiteY1" fmla="*/ 16230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  <a:gd name="connsiteX0" fmla="*/ 0 w 7150843"/>
                  <a:gd name="connsiteY0" fmla="*/ 1450387 h 1450387"/>
                  <a:gd name="connsiteX1" fmla="*/ 3108535 w 7150843"/>
                  <a:gd name="connsiteY1" fmla="*/ 326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0843" h="1450387">
                    <a:moveTo>
                      <a:pt x="0" y="1450387"/>
                    </a:moveTo>
                    <a:lnTo>
                      <a:pt x="3108535" y="326"/>
                    </a:lnTo>
                    <a:lnTo>
                      <a:pt x="5600283" y="0"/>
                    </a:lnTo>
                    <a:lnTo>
                      <a:pt x="7150843" y="1450387"/>
                    </a:lnTo>
                    <a:lnTo>
                      <a:pt x="0" y="1450387"/>
                    </a:lnTo>
                    <a:close/>
                  </a:path>
                </a:pathLst>
              </a:custGeom>
              <a:solidFill>
                <a:srgbClr val="FFC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325EDE5-79C1-4383-A464-2D50B89D182C}"/>
                  </a:ext>
                </a:extLst>
              </p:cNvPr>
              <p:cNvGrpSpPr/>
              <p:nvPr/>
            </p:nvGrpSpPr>
            <p:grpSpPr>
              <a:xfrm>
                <a:off x="9515551" y="4194572"/>
                <a:ext cx="6902265" cy="4704877"/>
                <a:chOff x="340364" y="8256380"/>
                <a:chExt cx="6902265" cy="470487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86A04C0-300F-4476-9DFA-2FF79F0AE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64" y="8256380"/>
                  <a:ext cx="6902265" cy="4704877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</p:spPr>
            </p:pic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3DE1FB8-BE30-4A7B-A37A-B1F993928B6D}"/>
                    </a:ext>
                  </a:extLst>
                </p:cNvPr>
                <p:cNvSpPr/>
                <p:nvPr/>
              </p:nvSpPr>
              <p:spPr>
                <a:xfrm>
                  <a:off x="5673809" y="12367793"/>
                  <a:ext cx="1536307" cy="576729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SW</a:t>
                  </a:r>
                </a:p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Sub-Function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FD6B215-3E42-4324-BCCD-3F58AFC755E7}"/>
                  </a:ext>
                </a:extLst>
              </p:cNvPr>
              <p:cNvGrpSpPr/>
              <p:nvPr/>
            </p:nvGrpSpPr>
            <p:grpSpPr>
              <a:xfrm>
                <a:off x="13106412" y="9239988"/>
                <a:ext cx="3303190" cy="2042572"/>
                <a:chOff x="17343230" y="6469137"/>
                <a:chExt cx="3303190" cy="222754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610CD51E-D7FC-47D3-B07C-9C3FB7692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3230" y="6469137"/>
                  <a:ext cx="3303190" cy="2227541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0" name="모서리가 둥근 직사각형 179">
                  <a:extLst>
                    <a:ext uri="{FF2B5EF4-FFF2-40B4-BE49-F238E27FC236}">
                      <a16:creationId xmlns:a16="http://schemas.microsoft.com/office/drawing/2014/main" id="{AA0891FF-0C21-4A9D-B1AD-C9CC09F8C530}"/>
                    </a:ext>
                  </a:extLst>
                </p:cNvPr>
                <p:cNvSpPr/>
                <p:nvPr/>
              </p:nvSpPr>
              <p:spPr>
                <a:xfrm>
                  <a:off x="18742206" y="6963103"/>
                  <a:ext cx="628649" cy="1065864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641F34E-8128-4B0F-9713-E4C91ECD646C}"/>
                  </a:ext>
                </a:extLst>
              </p:cNvPr>
              <p:cNvGrpSpPr/>
              <p:nvPr/>
            </p:nvGrpSpPr>
            <p:grpSpPr>
              <a:xfrm>
                <a:off x="9476027" y="9239987"/>
                <a:ext cx="3367996" cy="2042572"/>
                <a:chOff x="17270717" y="4134926"/>
                <a:chExt cx="3367996" cy="2144190"/>
              </a:xfrm>
            </p:grpSpPr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0A231E30-D50B-4DF0-BB4C-30D66F895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70717" y="4134926"/>
                  <a:ext cx="3367996" cy="2144190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8" name="모서리가 둥근 직사각형 179">
                  <a:extLst>
                    <a:ext uri="{FF2B5EF4-FFF2-40B4-BE49-F238E27FC236}">
                      <a16:creationId xmlns:a16="http://schemas.microsoft.com/office/drawing/2014/main" id="{03858C35-426C-43A5-8C5B-8A1E42E49011}"/>
                    </a:ext>
                  </a:extLst>
                </p:cNvPr>
                <p:cNvSpPr/>
                <p:nvPr/>
              </p:nvSpPr>
              <p:spPr>
                <a:xfrm>
                  <a:off x="18883086" y="4630057"/>
                  <a:ext cx="583019" cy="1509486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1A595C8-A875-4B85-B77B-D955BB4993A1}"/>
                  </a:ext>
                </a:extLst>
              </p:cNvPr>
              <p:cNvGrpSpPr/>
              <p:nvPr/>
            </p:nvGrpSpPr>
            <p:grpSpPr>
              <a:xfrm rot="5400000" flipV="1">
                <a:off x="12274248" y="7232351"/>
                <a:ext cx="2960858" cy="925942"/>
                <a:chOff x="4965702" y="3478878"/>
                <a:chExt cx="2960858" cy="85724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4F7F9EE-5C1D-4A54-B024-249018B8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14207" y="3430373"/>
                  <a:ext cx="857248" cy="954258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id="{8685561E-83BF-4F93-870A-6D9824DFF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26074" y="3330389"/>
                  <a:ext cx="1" cy="2000970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F73F3B-96D6-4BAB-9FCA-1AE5DD9B8206}"/>
                  </a:ext>
                </a:extLst>
              </p:cNvPr>
              <p:cNvGrpSpPr/>
              <p:nvPr/>
            </p:nvGrpSpPr>
            <p:grpSpPr>
              <a:xfrm rot="16200000">
                <a:off x="9225707" y="6611974"/>
                <a:ext cx="4064671" cy="1124683"/>
                <a:chOff x="1242359" y="2216906"/>
                <a:chExt cx="3996390" cy="1044454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26DC56D6-BF94-4AB5-A3AA-3BE6F5AE5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199137" y="2221748"/>
                  <a:ext cx="1044454" cy="1034770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id="{0E7F327B-28E8-49E7-AC94-177E4F8E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739928" y="733489"/>
                  <a:ext cx="4583" cy="2999722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A86C1F-0972-4DFE-9D8A-EAC895B3D50D}"/>
                  </a:ext>
                </a:extLst>
              </p:cNvPr>
              <p:cNvSpPr/>
              <p:nvPr/>
            </p:nvSpPr>
            <p:spPr>
              <a:xfrm>
                <a:off x="11797743" y="4746569"/>
                <a:ext cx="1512093" cy="414338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04FBAC3-9C23-4CFF-8E3A-321BB113EB4B}"/>
                  </a:ext>
                </a:extLst>
              </p:cNvPr>
              <p:cNvSpPr/>
              <p:nvPr/>
            </p:nvSpPr>
            <p:spPr>
              <a:xfrm>
                <a:off x="11797743" y="5813369"/>
                <a:ext cx="1512093" cy="429175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F6E202-AE22-42AB-B770-BEAE935F326C}"/>
                </a:ext>
              </a:extLst>
            </p:cNvPr>
            <p:cNvGrpSpPr/>
            <p:nvPr/>
          </p:nvGrpSpPr>
          <p:grpSpPr>
            <a:xfrm>
              <a:off x="11805524" y="1820993"/>
              <a:ext cx="4517155" cy="3594228"/>
              <a:chOff x="5233495" y="2716913"/>
              <a:chExt cx="6364154" cy="5526864"/>
            </a:xfrm>
          </p:grpSpPr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AA29AEE2-C15E-4CD3-9B2E-75ACF0E07C13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5986965" y="2716913"/>
                <a:ext cx="5610684" cy="4821785"/>
              </a:xfrm>
              <a:prstGeom prst="bentConnector3">
                <a:avLst>
                  <a:gd name="adj1" fmla="val 43064"/>
                </a:avLst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33F7B40-5220-4843-A3E6-06A2C41DB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3495" y="7538698"/>
                <a:ext cx="753470" cy="705079"/>
              </a:xfrm>
              <a:prstGeom prst="line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F3F165-07B5-4DAD-BD49-B1030FA6F328}"/>
                </a:ext>
              </a:extLst>
            </p:cNvPr>
            <p:cNvGrpSpPr/>
            <p:nvPr/>
          </p:nvGrpSpPr>
          <p:grpSpPr>
            <a:xfrm>
              <a:off x="8321816" y="1133370"/>
              <a:ext cx="5594059" cy="5130310"/>
              <a:chOff x="2087216" y="4204314"/>
              <a:chExt cx="5461636" cy="500886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798094-3745-4120-93A2-2385945A037A}"/>
                  </a:ext>
                </a:extLst>
              </p:cNvPr>
              <p:cNvGrpSpPr/>
              <p:nvPr/>
            </p:nvGrpSpPr>
            <p:grpSpPr>
              <a:xfrm>
                <a:off x="2087216" y="4204314"/>
                <a:ext cx="5461636" cy="3306151"/>
                <a:chOff x="325349" y="1331293"/>
                <a:chExt cx="7881389" cy="5207151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94D22626-0F73-4F76-B981-1DDDA071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349" y="1331293"/>
                  <a:ext cx="7877084" cy="52071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8F39028-FFDF-493F-A2E2-3AFD4D8DF186}"/>
                    </a:ext>
                  </a:extLst>
                </p:cNvPr>
                <p:cNvSpPr/>
                <p:nvPr/>
              </p:nvSpPr>
              <p:spPr>
                <a:xfrm>
                  <a:off x="2668345" y="2630241"/>
                  <a:ext cx="1572541" cy="2909653"/>
                </a:xfrm>
                <a:prstGeom prst="rect">
                  <a:avLst/>
                </a:prstGeom>
                <a:solidFill>
                  <a:srgbClr val="1BA09D">
                    <a:alpha val="25000"/>
                  </a:srgbClr>
                </a:solidFill>
                <a:ln w="44450">
                  <a:solidFill>
                    <a:srgbClr val="1BA0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52DAC48-BD43-4864-A831-3525CC8E312D}"/>
                    </a:ext>
                  </a:extLst>
                </p:cNvPr>
                <p:cNvSpPr/>
                <p:nvPr/>
              </p:nvSpPr>
              <p:spPr>
                <a:xfrm>
                  <a:off x="7215447" y="5904541"/>
                  <a:ext cx="991291" cy="562370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HW</a:t>
                  </a:r>
                </a:p>
                <a:p>
                  <a:pPr algn="ctr"/>
                  <a:r>
                    <a:rPr lang="ko-KR" altLang="en-US" sz="1000" b="1">
                      <a:solidFill>
                        <a:srgbClr val="0000FF"/>
                      </a:solidFill>
                    </a:rPr>
                    <a:t>아키텍처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7306817-50DA-443A-AD9C-F6E35A120FE5}"/>
                    </a:ext>
                  </a:extLst>
                </p:cNvPr>
                <p:cNvSpPr/>
                <p:nvPr/>
              </p:nvSpPr>
              <p:spPr>
                <a:xfrm>
                  <a:off x="3050233" y="3863872"/>
                  <a:ext cx="929679" cy="44239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ko-KR" altLang="en-US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단일</a:t>
                  </a:r>
                  <a:endParaRPr lang="en-US" altLang="ko-KR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MCU</a:t>
                  </a:r>
                  <a:endParaRPr lang="ko-KR" altLang="en-US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사다리꼴 42">
                <a:extLst>
                  <a:ext uri="{FF2B5EF4-FFF2-40B4-BE49-F238E27FC236}">
                    <a16:creationId xmlns:a16="http://schemas.microsoft.com/office/drawing/2014/main" id="{346FD860-9BC6-4405-89D6-1683F471DFC3}"/>
                  </a:ext>
                </a:extLst>
              </p:cNvPr>
              <p:cNvSpPr/>
              <p:nvPr/>
            </p:nvSpPr>
            <p:spPr>
              <a:xfrm>
                <a:off x="2104980" y="6874444"/>
                <a:ext cx="4960146" cy="1329329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16481"/>
                  <a:gd name="connsiteY0" fmla="*/ 1427042 h 1442435"/>
                  <a:gd name="connsiteX1" fmla="*/ 2344994 w 7116481"/>
                  <a:gd name="connsiteY1" fmla="*/ 8278 h 1442435"/>
                  <a:gd name="connsiteX2" fmla="*/ 3965600 w 7116481"/>
                  <a:gd name="connsiteY2" fmla="*/ 0 h 1442435"/>
                  <a:gd name="connsiteX3" fmla="*/ 7116481 w 7116481"/>
                  <a:gd name="connsiteY3" fmla="*/ 1442435 h 1442435"/>
                  <a:gd name="connsiteX4" fmla="*/ 0 w 7116481"/>
                  <a:gd name="connsiteY4" fmla="*/ 1427042 h 1442435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965600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296885 w 7157716"/>
                  <a:gd name="connsiteY1" fmla="*/ 23671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16" h="1432173">
                    <a:moveTo>
                      <a:pt x="0" y="1427042"/>
                    </a:moveTo>
                    <a:lnTo>
                      <a:pt x="2296885" y="23671"/>
                    </a:lnTo>
                    <a:lnTo>
                      <a:pt x="3890002" y="0"/>
                    </a:lnTo>
                    <a:lnTo>
                      <a:pt x="7157716" y="1432173"/>
                    </a:lnTo>
                    <a:lnTo>
                      <a:pt x="0" y="1427042"/>
                    </a:lnTo>
                    <a:close/>
                  </a:path>
                </a:pathLst>
              </a:custGeom>
              <a:solidFill>
                <a:srgbClr val="1BA09D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815230E-0299-4D0A-95E8-B5C315706BD0}"/>
                  </a:ext>
                </a:extLst>
              </p:cNvPr>
              <p:cNvSpPr/>
              <p:nvPr/>
            </p:nvSpPr>
            <p:spPr>
              <a:xfrm>
                <a:off x="4990298" y="8379454"/>
                <a:ext cx="515003" cy="833725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8336631" y="5218374"/>
              <a:ext cx="5085436" cy="2151954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2261E-9F12-4C8E-A426-2E38363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F4F52-D729-4D4D-B820-BA64E96C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DA1761F-BECC-48C0-8597-290FD28C93A3}"/>
              </a:ext>
            </a:extLst>
          </p:cNvPr>
          <p:cNvGrpSpPr/>
          <p:nvPr/>
        </p:nvGrpSpPr>
        <p:grpSpPr>
          <a:xfrm>
            <a:off x="470390" y="8053141"/>
            <a:ext cx="17347220" cy="4627616"/>
            <a:chOff x="235427" y="8053141"/>
            <a:chExt cx="17347220" cy="46276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A2F93D1-D590-4001-AEF0-5EF4102CCC50}"/>
                </a:ext>
              </a:extLst>
            </p:cNvPr>
            <p:cNvGrpSpPr/>
            <p:nvPr/>
          </p:nvGrpSpPr>
          <p:grpSpPr>
            <a:xfrm>
              <a:off x="4715508" y="8053141"/>
              <a:ext cx="4169088" cy="4484308"/>
              <a:chOff x="4865699" y="8053141"/>
              <a:chExt cx="4169088" cy="4484308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1B6F064-8EAA-4BB6-BF34-6F12BD9C8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5699" y="8379896"/>
                <a:ext cx="3533202" cy="2567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9B77B77-3ACA-4016-BD39-E1335B3B61DD}"/>
                  </a:ext>
                </a:extLst>
              </p:cNvPr>
              <p:cNvSpPr/>
              <p:nvPr/>
            </p:nvSpPr>
            <p:spPr bwMode="auto">
              <a:xfrm>
                <a:off x="4865699" y="8053141"/>
                <a:ext cx="416908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(MIL)-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시뮬레이션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8656DE5F-602F-4EB0-8865-761DED0004F9}"/>
                  </a:ext>
                </a:extLst>
              </p:cNvPr>
              <p:cNvGrpSpPr/>
              <p:nvPr/>
            </p:nvGrpSpPr>
            <p:grpSpPr>
              <a:xfrm>
                <a:off x="6104957" y="10815378"/>
                <a:ext cx="2909093" cy="1321582"/>
                <a:chOff x="8223248" y="11247293"/>
                <a:chExt cx="3670286" cy="1539295"/>
              </a:xfrm>
            </p:grpSpPr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3918C5D6-476C-4142-89EF-6CE4461FB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248" y="11250392"/>
                  <a:ext cx="3670286" cy="15361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A9344144-D946-45DD-9AEC-8ECDF010260F}"/>
                    </a:ext>
                  </a:extLst>
                </p:cNvPr>
                <p:cNvSpPr/>
                <p:nvPr/>
              </p:nvSpPr>
              <p:spPr>
                <a:xfrm>
                  <a:off x="8232922" y="11247293"/>
                  <a:ext cx="3660611" cy="153619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04A8EE-E9BA-4DE6-96A8-4E9F0FE88B54}"/>
                  </a:ext>
                </a:extLst>
              </p:cNvPr>
              <p:cNvSpPr/>
              <p:nvPr/>
            </p:nvSpPr>
            <p:spPr>
              <a:xfrm>
                <a:off x="5236475" y="9936840"/>
                <a:ext cx="937688" cy="6797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9AB8699-E4CC-45E7-ADC1-1B1D07AFFB19}"/>
                  </a:ext>
                </a:extLst>
              </p:cNvPr>
              <p:cNvSpPr/>
              <p:nvPr/>
            </p:nvSpPr>
            <p:spPr>
              <a:xfrm>
                <a:off x="5210144" y="9935562"/>
                <a:ext cx="3824643" cy="2165497"/>
              </a:xfrm>
              <a:custGeom>
                <a:avLst/>
                <a:gdLst>
                  <a:gd name="connsiteX0" fmla="*/ 1225615 w 4825399"/>
                  <a:gd name="connsiteY0" fmla="*/ 0 h 2522234"/>
                  <a:gd name="connsiteX1" fmla="*/ 4825399 w 4825399"/>
                  <a:gd name="connsiteY1" fmla="*/ 1010492 h 2522234"/>
                  <a:gd name="connsiteX2" fmla="*/ 4791515 w 4825399"/>
                  <a:gd name="connsiteY2" fmla="*/ 1024754 h 2522234"/>
                  <a:gd name="connsiteX3" fmla="*/ 1138624 w 4825399"/>
                  <a:gd name="connsiteY3" fmla="*/ 1024754 h 2522234"/>
                  <a:gd name="connsiteX4" fmla="*/ 1138624 w 4825399"/>
                  <a:gd name="connsiteY4" fmla="*/ 2522234 h 2522234"/>
                  <a:gd name="connsiteX5" fmla="*/ 0 w 4825399"/>
                  <a:gd name="connsiteY5" fmla="*/ 809808 h 2522234"/>
                  <a:gd name="connsiteX6" fmla="*/ 33221 w 4825399"/>
                  <a:gd name="connsiteY6" fmla="*/ 787858 h 2522234"/>
                  <a:gd name="connsiteX7" fmla="*/ 33221 w 4825399"/>
                  <a:gd name="connsiteY7" fmla="*/ 793267 h 2522234"/>
                  <a:gd name="connsiteX8" fmla="*/ 1216265 w 4825399"/>
                  <a:gd name="connsiteY8" fmla="*/ 793267 h 2522234"/>
                  <a:gd name="connsiteX9" fmla="*/ 1216265 w 4825399"/>
                  <a:gd name="connsiteY9" fmla="*/ 6178 h 25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399" h="2522234">
                    <a:moveTo>
                      <a:pt x="1225615" y="0"/>
                    </a:moveTo>
                    <a:lnTo>
                      <a:pt x="4825399" y="1010492"/>
                    </a:lnTo>
                    <a:lnTo>
                      <a:pt x="4791515" y="1024754"/>
                    </a:lnTo>
                    <a:lnTo>
                      <a:pt x="1138624" y="1024754"/>
                    </a:lnTo>
                    <a:lnTo>
                      <a:pt x="1138624" y="2522234"/>
                    </a:lnTo>
                    <a:lnTo>
                      <a:pt x="0" y="809808"/>
                    </a:lnTo>
                    <a:lnTo>
                      <a:pt x="33221" y="787858"/>
                    </a:lnTo>
                    <a:lnTo>
                      <a:pt x="33221" y="793267"/>
                    </a:lnTo>
                    <a:lnTo>
                      <a:pt x="1216265" y="793267"/>
                    </a:lnTo>
                    <a:lnTo>
                      <a:pt x="1216265" y="61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8117EB4-DCA4-4E7C-9691-89A35CD99FE9}"/>
                  </a:ext>
                </a:extLst>
              </p:cNvPr>
              <p:cNvSpPr/>
              <p:nvPr/>
            </p:nvSpPr>
            <p:spPr bwMode="auto">
              <a:xfrm>
                <a:off x="6358058" y="12084365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</a:t>
                </a:r>
                <a:r>
                  <a:rPr lang="ko-KR" altLang="en-US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Test Harness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18037-D6BF-4C53-8782-FBC4EC0A989E}"/>
                </a:ext>
              </a:extLst>
            </p:cNvPr>
            <p:cNvGrpSpPr/>
            <p:nvPr/>
          </p:nvGrpSpPr>
          <p:grpSpPr>
            <a:xfrm>
              <a:off x="235427" y="8053141"/>
              <a:ext cx="4227829" cy="4627616"/>
              <a:chOff x="235427" y="8053141"/>
              <a:chExt cx="4227829" cy="462761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E93EDBC-550E-48F0-B67C-78576D289B56}"/>
                  </a:ext>
                </a:extLst>
              </p:cNvPr>
              <p:cNvSpPr/>
              <p:nvPr/>
            </p:nvSpPr>
            <p:spPr bwMode="auto">
              <a:xfrm>
                <a:off x="235428" y="8053141"/>
                <a:ext cx="422782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모델링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요구사항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 추적성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4E4C1C-6A1D-45AB-8ACF-29D58ED9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27" y="8461263"/>
                <a:ext cx="3859416" cy="1903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88C35D1-DD17-4997-93F9-27F5F65B2ABE}"/>
                  </a:ext>
                </a:extLst>
              </p:cNvPr>
              <p:cNvGrpSpPr/>
              <p:nvPr/>
            </p:nvGrpSpPr>
            <p:grpSpPr>
              <a:xfrm>
                <a:off x="1982853" y="9889247"/>
                <a:ext cx="2441357" cy="2254257"/>
                <a:chOff x="2904146" y="9935453"/>
                <a:chExt cx="3080162" cy="262561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F3ABD26-30A4-475C-8379-BFAA28D65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342" y="9937388"/>
                  <a:ext cx="3065291" cy="26236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25257740-0888-429C-A5A5-F376E235C3A4}"/>
                    </a:ext>
                  </a:extLst>
                </p:cNvPr>
                <p:cNvSpPr/>
                <p:nvPr/>
              </p:nvSpPr>
              <p:spPr>
                <a:xfrm>
                  <a:off x="2904146" y="9935453"/>
                  <a:ext cx="3080162" cy="262368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2C5D5-1990-4EE9-929B-B9C3CB8B8336}"/>
                  </a:ext>
                </a:extLst>
              </p:cNvPr>
              <p:cNvSpPr/>
              <p:nvPr/>
            </p:nvSpPr>
            <p:spPr>
              <a:xfrm>
                <a:off x="2447443" y="8760657"/>
                <a:ext cx="389289" cy="6423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다리꼴 42">
                <a:extLst>
                  <a:ext uri="{FF2B5EF4-FFF2-40B4-BE49-F238E27FC236}">
                    <a16:creationId xmlns:a16="http://schemas.microsoft.com/office/drawing/2014/main" id="{38B14778-82AB-4114-A126-3A3CD4D9CEE9}"/>
                  </a:ext>
                </a:extLst>
              </p:cNvPr>
              <p:cNvSpPr/>
              <p:nvPr/>
            </p:nvSpPr>
            <p:spPr>
              <a:xfrm>
                <a:off x="1982521" y="9385291"/>
                <a:ext cx="2447655" cy="502295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6773120"/>
                  <a:gd name="connsiteY0" fmla="*/ 1442435 h 1442435"/>
                  <a:gd name="connsiteX1" fmla="*/ 2001633 w 6773120"/>
                  <a:gd name="connsiteY1" fmla="*/ 8278 h 1442435"/>
                  <a:gd name="connsiteX2" fmla="*/ 3622239 w 6773120"/>
                  <a:gd name="connsiteY2" fmla="*/ 0 h 1442435"/>
                  <a:gd name="connsiteX3" fmla="*/ 6773120 w 6773120"/>
                  <a:gd name="connsiteY3" fmla="*/ 1442435 h 1442435"/>
                  <a:gd name="connsiteX4" fmla="*/ 0 w 6773120"/>
                  <a:gd name="connsiteY4" fmla="*/ 1442435 h 1442435"/>
                  <a:gd name="connsiteX0" fmla="*/ 0 w 10648902"/>
                  <a:gd name="connsiteY0" fmla="*/ 1442435 h 1442435"/>
                  <a:gd name="connsiteX1" fmla="*/ 2001633 w 10648902"/>
                  <a:gd name="connsiteY1" fmla="*/ 8278 h 1442435"/>
                  <a:gd name="connsiteX2" fmla="*/ 3622239 w 10648902"/>
                  <a:gd name="connsiteY2" fmla="*/ 0 h 1442435"/>
                  <a:gd name="connsiteX3" fmla="*/ 10648902 w 10648902"/>
                  <a:gd name="connsiteY3" fmla="*/ 1442435 h 1442435"/>
                  <a:gd name="connsiteX4" fmla="*/ 0 w 10648902"/>
                  <a:gd name="connsiteY4" fmla="*/ 1442435 h 144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8902" h="1442435">
                    <a:moveTo>
                      <a:pt x="0" y="1442435"/>
                    </a:moveTo>
                    <a:lnTo>
                      <a:pt x="2001633" y="8278"/>
                    </a:lnTo>
                    <a:lnTo>
                      <a:pt x="3622239" y="0"/>
                    </a:lnTo>
                    <a:lnTo>
                      <a:pt x="10648902" y="1442435"/>
                    </a:lnTo>
                    <a:lnTo>
                      <a:pt x="0" y="144243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FF58961-9AC7-4113-B608-B66567AC38C4}"/>
                  </a:ext>
                </a:extLst>
              </p:cNvPr>
              <p:cNvSpPr/>
              <p:nvPr/>
            </p:nvSpPr>
            <p:spPr bwMode="auto">
              <a:xfrm>
                <a:off x="1961744" y="12227673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Reqs-Model Traceability Matrix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E4C219-9EED-482A-89AB-AB18CD89FF0C}"/>
                </a:ext>
              </a:extLst>
            </p:cNvPr>
            <p:cNvGrpSpPr/>
            <p:nvPr/>
          </p:nvGrpSpPr>
          <p:grpSpPr>
            <a:xfrm>
              <a:off x="9074559" y="8053141"/>
              <a:ext cx="4179732" cy="3793087"/>
              <a:chOff x="9301382" y="8053141"/>
              <a:chExt cx="4179732" cy="3793087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FB7D75E-1AF2-4089-B3A7-DDBC96C1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1382" y="8397499"/>
                <a:ext cx="4179732" cy="29789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0B99216-6CE7-413E-B0AF-A4AAB6B9A658}"/>
                  </a:ext>
                </a:extLst>
              </p:cNvPr>
              <p:cNvSpPr/>
              <p:nvPr/>
            </p:nvSpPr>
            <p:spPr bwMode="auto">
              <a:xfrm>
                <a:off x="9324975" y="8053141"/>
                <a:ext cx="4156139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(PIL)-Back-to-back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D4EDF58-A794-4DAB-8FB4-1F718D59DBBA}"/>
                  </a:ext>
                </a:extLst>
              </p:cNvPr>
              <p:cNvSpPr/>
              <p:nvPr/>
            </p:nvSpPr>
            <p:spPr bwMode="auto">
              <a:xfrm>
                <a:off x="10176463" y="11393144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 Integrity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CB70341-BCC8-4C95-8067-EB846F5D5AFB}"/>
                </a:ext>
              </a:extLst>
            </p:cNvPr>
            <p:cNvGrpSpPr/>
            <p:nvPr/>
          </p:nvGrpSpPr>
          <p:grpSpPr>
            <a:xfrm>
              <a:off x="13467847" y="8053141"/>
              <a:ext cx="4114800" cy="2760354"/>
              <a:chOff x="13957300" y="8053141"/>
              <a:chExt cx="4114800" cy="27603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0EC2E46-618A-49E6-B2B8-876D061AAC10}"/>
                  </a:ext>
                </a:extLst>
              </p:cNvPr>
              <p:cNvSpPr/>
              <p:nvPr/>
            </p:nvSpPr>
            <p:spPr bwMode="auto">
              <a:xfrm>
                <a:off x="13957300" y="8053141"/>
                <a:ext cx="4114800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코드자동생성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/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타겟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MCU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포팅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FAE760B-0E18-4159-8162-5B9E89B7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7364" y="8459380"/>
                <a:ext cx="4086291" cy="2354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CBA06B9-D88C-4323-8286-415AB8F5C562}"/>
              </a:ext>
            </a:extLst>
          </p:cNvPr>
          <p:cNvGrpSpPr/>
          <p:nvPr/>
        </p:nvGrpSpPr>
        <p:grpSpPr>
          <a:xfrm>
            <a:off x="8477039" y="3645114"/>
            <a:ext cx="6767141" cy="4022507"/>
            <a:chOff x="5760429" y="1878248"/>
            <a:chExt cx="6767141" cy="402250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403C9F-0FCE-4AD7-A123-2B264A35C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0429" y="1878248"/>
              <a:ext cx="6767141" cy="4022507"/>
              <a:chOff x="693165" y="1485250"/>
              <a:chExt cx="14020635" cy="8334110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96E34A6-7C45-4918-B2FE-10F0E4FF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165" y="1485250"/>
                <a:ext cx="8271019" cy="6791243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8A31893-AC8A-44AA-BC1A-66A0EBA221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5748" y="4808438"/>
                <a:ext cx="7838052" cy="5010922"/>
                <a:chOff x="800100" y="1900990"/>
                <a:chExt cx="16687800" cy="10668631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91B6F638-4300-4539-9F57-98C941DBE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100" y="1900990"/>
                  <a:ext cx="16687800" cy="10668631"/>
                </a:xfrm>
                <a:prstGeom prst="rect">
                  <a:avLst/>
                </a:prstGeom>
              </p:spPr>
            </p:pic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EA068B8-B9A3-40B3-8075-F8DDA693E8E0}"/>
                    </a:ext>
                  </a:extLst>
                </p:cNvPr>
                <p:cNvGrpSpPr/>
                <p:nvPr/>
              </p:nvGrpSpPr>
              <p:grpSpPr>
                <a:xfrm>
                  <a:off x="7784938" y="9240930"/>
                  <a:ext cx="1606556" cy="1275738"/>
                  <a:chOff x="6546688" y="4242412"/>
                  <a:chExt cx="1606556" cy="1275738"/>
                </a:xfrm>
              </p:grpSpPr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1E10E9E2-6FB9-4A30-9CC4-A0FE695536F0}"/>
                      </a:ext>
                    </a:extLst>
                  </p:cNvPr>
                  <p:cNvSpPr/>
                  <p:nvPr/>
                </p:nvSpPr>
                <p:spPr>
                  <a:xfrm>
                    <a:off x="7131050" y="5099050"/>
                    <a:ext cx="457200" cy="4191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0B36298B-D941-4490-AD56-005E82DF10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688" y="4242412"/>
                    <a:ext cx="1606556" cy="8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b="1">
                        <a:solidFill>
                          <a:schemeClr val="tx2"/>
                        </a:solidFill>
                      </a:rPr>
                      <a:t>클릭</a:t>
                    </a:r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82104AE4-FCAA-48BB-9DF0-8A72A8DAF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47294" y="2763043"/>
                  <a:ext cx="5212499" cy="42196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DCE7841-D8C7-4B05-93D9-EB7041C98F86}"/>
                    </a:ext>
                  </a:extLst>
                </p:cNvPr>
                <p:cNvSpPr txBox="1"/>
                <p:nvPr/>
              </p:nvSpPr>
              <p:spPr>
                <a:xfrm>
                  <a:off x="13142733" y="9452078"/>
                  <a:ext cx="2979831" cy="142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 b="1">
                      <a:solidFill>
                        <a:schemeClr val="tx2"/>
                      </a:solidFill>
                    </a:defRPr>
                  </a:lvl1pPr>
                </a:lstStyle>
                <a:p>
                  <a:r>
                    <a:rPr lang="ko-KR" altLang="en-US" sz="500"/>
                    <a:t>요구사항 클릭 시</a:t>
                  </a:r>
                  <a:endParaRPr lang="en-US" altLang="ko-KR" sz="500"/>
                </a:p>
                <a:p>
                  <a:r>
                    <a:rPr lang="en-US" altLang="ko-KR" sz="50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>
                      <a:sym typeface="Wingdings" panose="05000000000000000000" pitchFamily="2" charset="2"/>
                    </a:rPr>
                    <a:t>요구사항창 활성화</a:t>
                  </a:r>
                  <a:endParaRPr lang="en-US" altLang="ko-KR" sz="500"/>
                </a:p>
              </p:txBody>
            </p:sp>
            <p:cxnSp>
              <p:nvCxnSpPr>
                <p:cNvPr id="135" name="꺾인 연결선 10">
                  <a:extLst>
                    <a:ext uri="{FF2B5EF4-FFF2-40B4-BE49-F238E27FC236}">
                      <a16:creationId xmlns:a16="http://schemas.microsoft.com/office/drawing/2014/main" id="{478254E7-8499-495A-9590-736A22483FD9}"/>
                    </a:ext>
                  </a:extLst>
                </p:cNvPr>
                <p:cNvCxnSpPr/>
                <p:nvPr/>
              </p:nvCxnSpPr>
              <p:spPr>
                <a:xfrm rot="5400000">
                  <a:off x="11561592" y="6715556"/>
                  <a:ext cx="4585509" cy="4248615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FBAA75C-3014-4FE8-B163-EB6F9B86427E}"/>
                    </a:ext>
                  </a:extLst>
                </p:cNvPr>
                <p:cNvSpPr txBox="1"/>
                <p:nvPr/>
              </p:nvSpPr>
              <p:spPr>
                <a:xfrm>
                  <a:off x="9272830" y="9541082"/>
                  <a:ext cx="2985425" cy="1086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>
                      <a:solidFill>
                        <a:schemeClr val="tx2"/>
                      </a:solidFill>
                    </a:rPr>
                    <a:t>모델 클릭 시</a:t>
                  </a:r>
                  <a:endParaRPr lang="en-US" altLang="ko-KR" sz="500" b="1">
                    <a:solidFill>
                      <a:schemeClr val="tx2"/>
                    </a:solidFill>
                  </a:endParaRPr>
                </a:p>
                <a:p>
                  <a:r>
                    <a:rPr lang="en-US" altLang="ko-KR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모델창 활성화</a:t>
                  </a:r>
                  <a:endParaRPr lang="ko-KR" altLang="en-US" sz="500" b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7" name="꺾인 연결선 12">
                  <a:extLst>
                    <a:ext uri="{FF2B5EF4-FFF2-40B4-BE49-F238E27FC236}">
                      <a16:creationId xmlns:a16="http://schemas.microsoft.com/office/drawing/2014/main" id="{96B243DB-8DA9-4049-8549-C03B0FF96E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8942262" y="9597380"/>
                  <a:ext cx="1888214" cy="725061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꺾인 연결선 13">
                  <a:extLst>
                    <a:ext uri="{FF2B5EF4-FFF2-40B4-BE49-F238E27FC236}">
                      <a16:creationId xmlns:a16="http://schemas.microsoft.com/office/drawing/2014/main" id="{6F584526-2B26-4A47-BFB4-E851106C5797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 rot="10800000" flipH="1" flipV="1">
                  <a:off x="8369300" y="10307118"/>
                  <a:ext cx="19050" cy="917708"/>
                </a:xfrm>
                <a:prstGeom prst="bentConnector3">
                  <a:avLst>
                    <a:gd name="adj1" fmla="val -2333333"/>
                  </a:avLst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81B3CFBE-3EC0-40C8-9CA9-9C94CAB0A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6500" y="6071989"/>
                  <a:ext cx="4172324" cy="319476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0350FA9-4CCD-44F8-B1DE-DA064ACB40E2}"/>
                </a:ext>
              </a:extLst>
            </p:cNvPr>
            <p:cNvSpPr txBox="1"/>
            <p:nvPr/>
          </p:nvSpPr>
          <p:spPr>
            <a:xfrm>
              <a:off x="5784477" y="1890818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모델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2CF4EBA-9EFE-4C3C-9D0A-4B34B3EE99BE}"/>
                </a:ext>
              </a:extLst>
            </p:cNvPr>
            <p:cNvSpPr txBox="1"/>
            <p:nvPr/>
          </p:nvSpPr>
          <p:spPr>
            <a:xfrm>
              <a:off x="5795334" y="4016195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7762FCE-C0B3-4EB2-886F-361A2EEB9430}"/>
                </a:ext>
              </a:extLst>
            </p:cNvPr>
            <p:cNvSpPr txBox="1"/>
            <p:nvPr/>
          </p:nvSpPr>
          <p:spPr>
            <a:xfrm>
              <a:off x="7841023" y="3944917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코드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9E70C5-D2ED-48B9-BD64-631018C6760C}"/>
                </a:ext>
              </a:extLst>
            </p:cNvPr>
            <p:cNvSpPr txBox="1"/>
            <p:nvPr/>
          </p:nvSpPr>
          <p:spPr>
            <a:xfrm>
              <a:off x="7841023" y="1890818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6ABE2B-4ECD-48D7-A8DF-0DC238E7E992}"/>
                </a:ext>
              </a:extLst>
            </p:cNvPr>
            <p:cNvSpPr txBox="1"/>
            <p:nvPr/>
          </p:nvSpPr>
          <p:spPr>
            <a:xfrm>
              <a:off x="9518737" y="4018766"/>
              <a:ext cx="454160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추적표</a:t>
              </a: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4786109B-38B6-4174-9FA4-CF08BF238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411" y="2652659"/>
            <a:ext cx="4693720" cy="4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31E2-6FCA-4D53-B246-58878BF0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D1782-4443-416E-B4E6-389FF6C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Kalman</a:t>
            </a:r>
            <a:r>
              <a:rPr lang="ko-KR" altLang="en-US"/>
              <a:t> </a:t>
            </a:r>
            <a:r>
              <a:rPr lang="en-US" altLang="ko-KR"/>
              <a:t>filter</a:t>
            </a: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CEF775-EFED-4FCE-A3A9-9DEC2AA0AF1D}"/>
              </a:ext>
            </a:extLst>
          </p:cNvPr>
          <p:cNvSpPr/>
          <p:nvPr/>
        </p:nvSpPr>
        <p:spPr>
          <a:xfrm>
            <a:off x="14167773" y="9875770"/>
            <a:ext cx="3795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Plant</a:t>
            </a:r>
            <a:r>
              <a:rPr lang="ko-KR" altLang="en-US" sz="2000" b="1"/>
              <a:t>에 </a:t>
            </a:r>
            <a:r>
              <a:rPr lang="en-US" altLang="ko-KR" sz="2000" b="1"/>
              <a:t>Noise</a:t>
            </a:r>
            <a:r>
              <a:rPr lang="ko-KR" altLang="en-US" sz="2000" b="1"/>
              <a:t>가 있는 상태에서</a:t>
            </a:r>
            <a:endParaRPr lang="en-US" altLang="ko-KR" sz="2000" b="1"/>
          </a:p>
          <a:p>
            <a:pPr algn="ctr"/>
            <a:r>
              <a:rPr lang="ko-KR" altLang="en-US" sz="2000" b="1"/>
              <a:t>칼만필터를 통해</a:t>
            </a:r>
            <a:endParaRPr lang="en-US" altLang="ko-KR" sz="2000" b="1"/>
          </a:p>
          <a:p>
            <a:pPr algn="ctr"/>
            <a:r>
              <a:rPr lang="ko-KR" altLang="en-US" sz="2000" b="1"/>
              <a:t>노이즈가 제거된 상태추정</a:t>
            </a:r>
            <a:endParaRPr lang="en-US" altLang="ko-KR" sz="2000" b="1"/>
          </a:p>
        </p:txBody>
      </p:sp>
      <p:grpSp>
        <p:nvGrpSpPr>
          <p:cNvPr id="2" name="그룹 1"/>
          <p:cNvGrpSpPr/>
          <p:nvPr/>
        </p:nvGrpSpPr>
        <p:grpSpPr>
          <a:xfrm>
            <a:off x="176612" y="7620997"/>
            <a:ext cx="11651608" cy="5483604"/>
            <a:chOff x="1721492" y="7341035"/>
            <a:chExt cx="11651608" cy="5483604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0F76569-159C-4ACA-9B3F-FECC4E11F6A5}"/>
                </a:ext>
              </a:extLst>
            </p:cNvPr>
            <p:cNvGrpSpPr/>
            <p:nvPr/>
          </p:nvGrpSpPr>
          <p:grpSpPr>
            <a:xfrm>
              <a:off x="2118657" y="10736580"/>
              <a:ext cx="4383657" cy="2088059"/>
              <a:chOff x="2476168" y="10510340"/>
              <a:chExt cx="4383657" cy="231429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1199698-5027-4F5C-8FCA-FD2A7FD0F05F}"/>
                  </a:ext>
                </a:extLst>
              </p:cNvPr>
              <p:cNvGrpSpPr/>
              <p:nvPr/>
            </p:nvGrpSpPr>
            <p:grpSpPr>
              <a:xfrm>
                <a:off x="2476168" y="10510340"/>
                <a:ext cx="4169205" cy="2314299"/>
                <a:chOff x="4401936" y="667593"/>
                <a:chExt cx="6075045" cy="3372218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F1B9BF1-1569-4AEB-BC3D-2420F8B0B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1C8FCC98-F6CE-4DEC-B459-029FC467E127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A0C70BA-0313-4454-B0AB-95D2C96BE03A}"/>
                    </a:ext>
                  </a:extLst>
                </p:cNvPr>
                <p:cNvSpPr/>
                <p:nvPr/>
              </p:nvSpPr>
              <p:spPr>
                <a:xfrm>
                  <a:off x="7723263" y="1167966"/>
                  <a:ext cx="2695748" cy="2179018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F87CDD-6B08-4948-A2BC-F823697E1B66}"/>
                  </a:ext>
                </a:extLst>
              </p:cNvPr>
              <p:cNvSpPr txBox="1"/>
              <p:nvPr/>
            </p:nvSpPr>
            <p:spPr>
              <a:xfrm>
                <a:off x="3576638" y="11237033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200" b="1"/>
                  <a:t>예측</a:t>
                </a:r>
                <a:endParaRPr lang="en-US" altLang="ko-KR" sz="1200" b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394D89-9F2A-47C7-A809-0C1A3CA18866}"/>
                  </a:ext>
                </a:extLst>
              </p:cNvPr>
              <p:cNvSpPr txBox="1"/>
              <p:nvPr/>
            </p:nvSpPr>
            <p:spPr>
              <a:xfrm>
                <a:off x="5962764" y="11081155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E51CD4-4427-4A71-89BF-18DFEFD6279B}"/>
                  </a:ext>
                </a:extLst>
              </p:cNvPr>
              <p:cNvSpPr txBox="1"/>
              <p:nvPr/>
            </p:nvSpPr>
            <p:spPr>
              <a:xfrm>
                <a:off x="6438724" y="11537534"/>
                <a:ext cx="4211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68EEC0-E556-4AE7-B1BC-4A72B7FC8D72}"/>
                  </a:ext>
                </a:extLst>
              </p:cNvPr>
              <p:cNvSpPr txBox="1"/>
              <p:nvPr/>
            </p:nvSpPr>
            <p:spPr>
              <a:xfrm>
                <a:off x="2833657" y="12453952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0436844-D909-40CB-8558-2E20FFDC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7032" y="7482840"/>
              <a:ext cx="3298673" cy="324612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E6A4BF3-AA1E-494A-A13C-01DAAD8C4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2"/>
            <a:stretch/>
          </p:blipFill>
          <p:spPr>
            <a:xfrm>
              <a:off x="11033760" y="8709660"/>
              <a:ext cx="2339340" cy="1836786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5975C4-C971-4604-B918-9CFFFA1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492" y="7341035"/>
              <a:ext cx="7156869" cy="312466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89DC8D-3818-43B8-A579-953BD42ABA7E}"/>
                </a:ext>
              </a:extLst>
            </p:cNvPr>
            <p:cNvSpPr/>
            <p:nvPr/>
          </p:nvSpPr>
          <p:spPr>
            <a:xfrm>
              <a:off x="8453191" y="9568357"/>
              <a:ext cx="346076" cy="632947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DC8DAA-A171-46FC-9B1D-1B541C917C33}"/>
                </a:ext>
              </a:extLst>
            </p:cNvPr>
            <p:cNvSpPr/>
            <p:nvPr/>
          </p:nvSpPr>
          <p:spPr>
            <a:xfrm>
              <a:off x="8453191" y="8773861"/>
              <a:ext cx="346076" cy="389189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42D2F31-0FA5-4EBF-9D24-9C7F49C8EAA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8799267" y="9884830"/>
              <a:ext cx="471887" cy="1"/>
            </a:xfrm>
            <a:prstGeom prst="straightConnector1">
              <a:avLst/>
            </a:prstGeom>
            <a:noFill/>
            <a:ln w="50800">
              <a:solidFill>
                <a:srgbClr val="00B0F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4858CF5-36EF-466E-BFBB-4A0C02F85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110" y="9121129"/>
              <a:ext cx="2147876" cy="1"/>
            </a:xfrm>
            <a:prstGeom prst="straightConnector1">
              <a:avLst/>
            </a:prstGeom>
            <a:noFill/>
            <a:ln w="508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A1FA0-A503-45A4-BA88-E78B2D5180AC}"/>
                </a:ext>
              </a:extLst>
            </p:cNvPr>
            <p:cNvSpPr txBox="1"/>
            <p:nvPr/>
          </p:nvSpPr>
          <p:spPr>
            <a:xfrm>
              <a:off x="11081918" y="7876724"/>
              <a:ext cx="158056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노이즈가 제거된 </a:t>
              </a:r>
              <a:endParaRPr lang="en-US" altLang="ko-KR" sz="1600" b="1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칼만필터 출력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CE9A8B7-FDD0-47DC-A8EC-340D48A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7717" y="8362629"/>
              <a:ext cx="606163" cy="1147131"/>
            </a:xfrm>
            <a:prstGeom prst="straightConnector1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2154D45-2CE3-4FC6-9C1A-EB93D46FD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150" y="7815168"/>
              <a:ext cx="848705" cy="1420816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B7F679-893C-40C6-B904-2F076E9D3FB1}"/>
                </a:ext>
              </a:extLst>
            </p:cNvPr>
            <p:cNvSpPr txBox="1"/>
            <p:nvPr/>
          </p:nvSpPr>
          <p:spPr>
            <a:xfrm>
              <a:off x="9879220" y="7569002"/>
              <a:ext cx="25616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accent5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>
                  <a:solidFill>
                    <a:srgbClr val="FFFF00"/>
                  </a:solidFill>
                </a:rPr>
                <a:t>노이즈가 포함된 </a:t>
              </a:r>
              <a:r>
                <a:rPr lang="en-US" altLang="ko-KR">
                  <a:solidFill>
                    <a:srgbClr val="FFFF00"/>
                  </a:solidFill>
                </a:rPr>
                <a:t>Plant </a:t>
              </a:r>
              <a:r>
                <a:rPr lang="ko-KR" altLang="en-US">
                  <a:solidFill>
                    <a:srgbClr val="FFFF00"/>
                  </a:solidFill>
                </a:rPr>
                <a:t>출력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6DFB21-020F-49DD-9964-6692B74895CE}"/>
                </a:ext>
              </a:extLst>
            </p:cNvPr>
            <p:cNvSpPr/>
            <p:nvPr/>
          </p:nvSpPr>
          <p:spPr>
            <a:xfrm>
              <a:off x="3906410" y="9781129"/>
              <a:ext cx="636507" cy="48006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0" name="꺾인 연결선 93">
              <a:extLst>
                <a:ext uri="{FF2B5EF4-FFF2-40B4-BE49-F238E27FC236}">
                  <a16:creationId xmlns:a16="http://schemas.microsoft.com/office/drawing/2014/main" id="{A5B69326-B667-49A6-B687-02057349F4BA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rot="16200000" flipH="1">
              <a:off x="5632385" y="8853467"/>
              <a:ext cx="811382" cy="3626825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F1A0FD7-1B4E-43DA-B043-B04EEA81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4982" y="11161393"/>
              <a:ext cx="1503200" cy="1145918"/>
            </a:xfrm>
            <a:prstGeom prst="rect">
              <a:avLst/>
            </a:prstGeom>
            <a:noFill/>
            <a:ln w="38100">
              <a:solidFill>
                <a:srgbClr val="3399FF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3E1E8-D7D1-4DDD-B096-0019CA40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366" y="11337432"/>
              <a:ext cx="1796064" cy="923854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4B4D49-7654-4CE5-A49C-CEE735FB1114}"/>
                </a:ext>
              </a:extLst>
            </p:cNvPr>
            <p:cNvSpPr/>
            <p:nvPr/>
          </p:nvSpPr>
          <p:spPr>
            <a:xfrm>
              <a:off x="9763604" y="11261724"/>
              <a:ext cx="328559" cy="572859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4" name="꺾인 연결선 115">
              <a:extLst>
                <a:ext uri="{FF2B5EF4-FFF2-40B4-BE49-F238E27FC236}">
                  <a16:creationId xmlns:a16="http://schemas.microsoft.com/office/drawing/2014/main" id="{8FE66FF3-189C-40AA-BDF1-F8146EDB39C8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10102960" y="11648630"/>
              <a:ext cx="685406" cy="150729"/>
            </a:xfrm>
            <a:prstGeom prst="bentConnector3">
              <a:avLst>
                <a:gd name="adj1" fmla="val 65750"/>
              </a:avLst>
            </a:prstGeom>
            <a:noFill/>
            <a:ln w="38100">
              <a:solidFill>
                <a:srgbClr val="66CC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FEE777-CFD0-40ED-8C59-4D6B1202C0CE}"/>
                </a:ext>
              </a:extLst>
            </p:cNvPr>
            <p:cNvSpPr txBox="1"/>
            <p:nvPr/>
          </p:nvSpPr>
          <p:spPr>
            <a:xfrm>
              <a:off x="8903882" y="12473590"/>
              <a:ext cx="25748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tx2"/>
                  </a:solidFill>
                </a:defRPr>
              </a:lvl1pPr>
            </a:lstStyle>
            <a:p>
              <a:r>
                <a:rPr lang="en-US" altLang="ko-KR" sz="1400"/>
                <a:t>Kalman</a:t>
              </a:r>
              <a:r>
                <a:rPr lang="ko-KR" altLang="en-US" sz="1400"/>
                <a:t> </a:t>
              </a:r>
              <a:r>
                <a:rPr lang="en-US" altLang="ko-KR" sz="1400"/>
                <a:t>Filter</a:t>
              </a:r>
              <a:r>
                <a:rPr lang="ko-KR" altLang="en-US" sz="1400"/>
                <a:t> </a:t>
              </a:r>
              <a:r>
                <a:rPr lang="en-US" altLang="ko-KR" sz="1400"/>
                <a:t>C</a:t>
              </a:r>
              <a:r>
                <a:rPr lang="ko-KR" altLang="en-US" sz="1400"/>
                <a:t>코드자동생성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9256D1C-2DC3-4A32-A8E7-D37C460537D7}"/>
                </a:ext>
              </a:extLst>
            </p:cNvPr>
            <p:cNvGrpSpPr/>
            <p:nvPr/>
          </p:nvGrpSpPr>
          <p:grpSpPr>
            <a:xfrm>
              <a:off x="6987207" y="11063507"/>
              <a:ext cx="1690680" cy="1499967"/>
              <a:chOff x="6987207" y="11063507"/>
              <a:chExt cx="1690680" cy="149996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03CEE2E-E9B4-4007-885D-92F33AD3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1222" y="11072571"/>
                <a:ext cx="1280533" cy="1453577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1D9BB70-85DF-4840-9ECE-D627CEC77009}"/>
                  </a:ext>
                </a:extLst>
              </p:cNvPr>
              <p:cNvSpPr/>
              <p:nvPr/>
            </p:nvSpPr>
            <p:spPr>
              <a:xfrm>
                <a:off x="7669086" y="11621439"/>
                <a:ext cx="479977" cy="486193"/>
              </a:xfrm>
              <a:prstGeom prst="rect">
                <a:avLst/>
              </a:prstGeom>
              <a:noFill/>
              <a:ln w="3810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2BE2DA5-AF15-4B7D-B700-825A554133FC}"/>
                  </a:ext>
                </a:extLst>
              </p:cNvPr>
              <p:cNvSpPr/>
              <p:nvPr/>
            </p:nvSpPr>
            <p:spPr>
              <a:xfrm>
                <a:off x="7660142" y="11605861"/>
                <a:ext cx="488496" cy="486128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C44AFDD-9F63-4F95-A56C-B66A5462E195}"/>
                  </a:ext>
                </a:extLst>
              </p:cNvPr>
              <p:cNvSpPr/>
              <p:nvPr/>
            </p:nvSpPr>
            <p:spPr>
              <a:xfrm>
                <a:off x="7692632" y="11199234"/>
                <a:ext cx="451243" cy="254579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4875BC-6E2A-495F-B734-8A71EBCB1FFF}"/>
                  </a:ext>
                </a:extLst>
              </p:cNvPr>
              <p:cNvSpPr txBox="1"/>
              <p:nvPr/>
            </p:nvSpPr>
            <p:spPr>
              <a:xfrm>
                <a:off x="7659339" y="11234585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예측</a:t>
                </a:r>
                <a:endParaRPr lang="en-US" altLang="ko-KR" sz="120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CC31A5C-CE5A-410B-B5A4-577DFE853EA0}"/>
                  </a:ext>
                </a:extLst>
              </p:cNvPr>
              <p:cNvSpPr txBox="1"/>
              <p:nvPr/>
            </p:nvSpPr>
            <p:spPr>
              <a:xfrm>
                <a:off x="7655340" y="11769702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BBC8F1-7A1C-4497-AD3B-220B94CD767F}"/>
                  </a:ext>
                </a:extLst>
              </p:cNvPr>
              <p:cNvSpPr txBox="1"/>
              <p:nvPr/>
            </p:nvSpPr>
            <p:spPr>
              <a:xfrm>
                <a:off x="6987207" y="11292020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D847F55-4233-42AD-A146-5908B0EDF460}"/>
                  </a:ext>
                </a:extLst>
              </p:cNvPr>
              <p:cNvSpPr/>
              <p:nvPr/>
            </p:nvSpPr>
            <p:spPr>
              <a:xfrm>
                <a:off x="7049643" y="11063507"/>
                <a:ext cx="1548258" cy="1499967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4DA98C-3F6E-40D9-8458-2F9600BFB869}"/>
                  </a:ext>
                </a:extLst>
              </p:cNvPr>
              <p:cNvSpPr txBox="1"/>
              <p:nvPr/>
            </p:nvSpPr>
            <p:spPr>
              <a:xfrm>
                <a:off x="8181007" y="12070991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</p:grpSp>
        <p:cxnSp>
          <p:nvCxnSpPr>
            <p:cNvPr id="53" name="꺾인 연결선 111">
              <a:extLst>
                <a:ext uri="{FF2B5EF4-FFF2-40B4-BE49-F238E27FC236}">
                  <a16:creationId xmlns:a16="http://schemas.microsoft.com/office/drawing/2014/main" id="{D3283EF7-3062-4162-9179-424850F900AA}"/>
                </a:ext>
              </a:extLst>
            </p:cNvPr>
            <p:cNvCxnSpPr>
              <a:stCxn id="51" idx="3"/>
              <a:endCxn id="48" idx="1"/>
            </p:cNvCxnSpPr>
            <p:nvPr/>
          </p:nvCxnSpPr>
          <p:spPr>
            <a:xfrm flipV="1">
              <a:off x="8149063" y="11734352"/>
              <a:ext cx="745919" cy="130184"/>
            </a:xfrm>
            <a:prstGeom prst="bentConnector3">
              <a:avLst>
                <a:gd name="adj1" fmla="val 70431"/>
              </a:avLst>
            </a:prstGeom>
            <a:noFill/>
            <a:ln w="38100">
              <a:solidFill>
                <a:srgbClr val="3399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75BED03-D1D0-4182-817D-6681064D49D0}"/>
                </a:ext>
              </a:extLst>
            </p:cNvPr>
            <p:cNvSpPr/>
            <p:nvPr/>
          </p:nvSpPr>
          <p:spPr>
            <a:xfrm>
              <a:off x="6943725" y="10920826"/>
              <a:ext cx="5790147" cy="1834804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61338" y="1148260"/>
            <a:ext cx="11112840" cy="6340795"/>
            <a:chOff x="6647010" y="310922"/>
            <a:chExt cx="11112840" cy="634079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8B3ED3B-9FB7-445F-92C0-FA3BDF2F3D25}"/>
                </a:ext>
              </a:extLst>
            </p:cNvPr>
            <p:cNvGrpSpPr/>
            <p:nvPr/>
          </p:nvGrpSpPr>
          <p:grpSpPr>
            <a:xfrm>
              <a:off x="7028976" y="310922"/>
              <a:ext cx="4963639" cy="2882551"/>
              <a:chOff x="4401936" y="667593"/>
              <a:chExt cx="6075045" cy="337221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02952F2-EC02-4541-ADF0-1375A9124C8C}"/>
                  </a:ext>
                </a:extLst>
              </p:cNvPr>
              <p:cNvGrpSpPr/>
              <p:nvPr/>
            </p:nvGrpSpPr>
            <p:grpSpPr>
              <a:xfrm>
                <a:off x="4401936" y="667593"/>
                <a:ext cx="6075045" cy="3372218"/>
                <a:chOff x="4401936" y="667593"/>
                <a:chExt cx="6075045" cy="3372218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0D65563-668F-4A40-B889-FDA4F1D26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D770EDB-4F73-468E-B4FF-BA559B471618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C9EF3D1-8C52-449E-BD70-E4FA9E09A6AD}"/>
                    </a:ext>
                  </a:extLst>
                </p:cNvPr>
                <p:cNvSpPr/>
                <p:nvPr/>
              </p:nvSpPr>
              <p:spPr>
                <a:xfrm>
                  <a:off x="7723261" y="1195423"/>
                  <a:ext cx="2707152" cy="2118447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76AA-0F00-40B6-A483-CBA5404FB8BA}"/>
                  </a:ext>
                </a:extLst>
              </p:cNvPr>
              <p:cNvSpPr txBox="1"/>
              <p:nvPr/>
            </p:nvSpPr>
            <p:spPr>
              <a:xfrm>
                <a:off x="6513077" y="181133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예측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EC6E7-C881-47CE-95F8-703086886532}"/>
                  </a:ext>
                </a:extLst>
              </p:cNvPr>
              <p:cNvSpPr txBox="1"/>
              <p:nvPr/>
            </p:nvSpPr>
            <p:spPr>
              <a:xfrm>
                <a:off x="9809527" y="150786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추정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2C2264-0861-4DDA-BC43-37DDA9C39BF7}"/>
                  </a:ext>
                </a:extLst>
              </p:cNvPr>
              <p:cNvSpPr txBox="1"/>
              <p:nvPr/>
            </p:nvSpPr>
            <p:spPr>
              <a:xfrm>
                <a:off x="10017173" y="2394927"/>
                <a:ext cx="459808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측정</a:t>
                </a:r>
                <a:endParaRPr lang="en-US" altLang="ko-KR" sz="14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7C10CC-31D5-4A37-BFB2-A3B0FD3F5869}"/>
                  </a:ext>
                </a:extLst>
              </p:cNvPr>
              <p:cNvSpPr txBox="1"/>
              <p:nvPr/>
            </p:nvSpPr>
            <p:spPr>
              <a:xfrm>
                <a:off x="5076544" y="3549831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입력</a:t>
                </a:r>
                <a:endParaRPr lang="en-US" altLang="ko-KR" sz="140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DE5C13A-EB80-46B5-B0BE-96F3807288F9}"/>
                </a:ext>
              </a:extLst>
            </p:cNvPr>
            <p:cNvGrpSpPr/>
            <p:nvPr/>
          </p:nvGrpSpPr>
          <p:grpSpPr>
            <a:xfrm>
              <a:off x="6647010" y="2020830"/>
              <a:ext cx="11112840" cy="4630887"/>
              <a:chOff x="4299229" y="2888867"/>
              <a:chExt cx="11112840" cy="463088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DAEC331-D256-4994-82BE-54B519238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9229" y="4039811"/>
                <a:ext cx="6598081" cy="308605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3A23CE2-2C1D-4E9C-B9D7-F2B11DDBADB8}"/>
                  </a:ext>
                </a:extLst>
              </p:cNvPr>
              <p:cNvSpPr/>
              <p:nvPr/>
            </p:nvSpPr>
            <p:spPr>
              <a:xfrm>
                <a:off x="7732214" y="4753033"/>
                <a:ext cx="1090465" cy="975936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BF47BD-81F4-4253-9E8F-892B9F448A0B}"/>
                  </a:ext>
                </a:extLst>
              </p:cNvPr>
              <p:cNvGrpSpPr/>
              <p:nvPr/>
            </p:nvGrpSpPr>
            <p:grpSpPr>
              <a:xfrm>
                <a:off x="11369766" y="3260888"/>
                <a:ext cx="4042303" cy="4250937"/>
                <a:chOff x="10947118" y="6436377"/>
                <a:chExt cx="4429125" cy="465772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F750153-FFBB-4E65-854F-04D2A6E5F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7118" y="6436377"/>
                  <a:ext cx="4429125" cy="4657725"/>
                </a:xfrm>
                <a:prstGeom prst="rect">
                  <a:avLst/>
                </a:prstGeom>
                <a:noFill/>
                <a:ln w="50800">
                  <a:solidFill>
                    <a:schemeClr val="accent3">
                      <a:lumMod val="75000"/>
                    </a:schemeClr>
                  </a:solidFill>
                </a:ln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E640F1-51D0-42CF-AF3A-1E601DEFA4B4}"/>
                    </a:ext>
                  </a:extLst>
                </p:cNvPr>
                <p:cNvSpPr txBox="1"/>
                <p:nvPr/>
              </p:nvSpPr>
              <p:spPr>
                <a:xfrm>
                  <a:off x="11638663" y="6539367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입력</a:t>
                  </a:r>
                  <a:endParaRPr lang="en-US" altLang="ko-KR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B80AE33-5146-4EA9-84FF-948B1E54F2AA}"/>
                    </a:ext>
                  </a:extLst>
                </p:cNvPr>
                <p:cNvSpPr txBox="1"/>
                <p:nvPr/>
              </p:nvSpPr>
              <p:spPr>
                <a:xfrm>
                  <a:off x="13032329" y="6836425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예측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0CB872-3A9B-45A7-94D7-A880B890405E}"/>
                    </a:ext>
                  </a:extLst>
                </p:cNvPr>
                <p:cNvSpPr txBox="1"/>
                <p:nvPr/>
              </p:nvSpPr>
              <p:spPr>
                <a:xfrm>
                  <a:off x="13054584" y="8642128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추정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7ACEF5-F5E3-45F9-A0A5-E5B34CD7F2CC}"/>
                    </a:ext>
                  </a:extLst>
                </p:cNvPr>
                <p:cNvSpPr txBox="1"/>
                <p:nvPr/>
              </p:nvSpPr>
              <p:spPr>
                <a:xfrm>
                  <a:off x="14322284" y="9098315"/>
                  <a:ext cx="503809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측정</a:t>
                  </a:r>
                  <a:endParaRPr lang="en-US" altLang="ko-KR" sz="1600"/>
                </a:p>
              </p:txBody>
            </p:sp>
          </p:grpSp>
          <p:sp>
            <p:nvSpPr>
              <p:cNvPr id="8" name="자유형 12">
                <a:extLst>
                  <a:ext uri="{FF2B5EF4-FFF2-40B4-BE49-F238E27FC236}">
                    <a16:creationId xmlns:a16="http://schemas.microsoft.com/office/drawing/2014/main" id="{3F96892C-F75A-4D83-A5A1-77108F588000}"/>
                  </a:ext>
                </a:extLst>
              </p:cNvPr>
              <p:cNvSpPr/>
              <p:nvPr/>
            </p:nvSpPr>
            <p:spPr>
              <a:xfrm>
                <a:off x="8813988" y="3234044"/>
                <a:ext cx="2555778" cy="4285710"/>
              </a:xfrm>
              <a:custGeom>
                <a:avLst/>
                <a:gdLst>
                  <a:gd name="connsiteX0" fmla="*/ 0 w 3914775"/>
                  <a:gd name="connsiteY0" fmla="*/ 1666875 h 4695825"/>
                  <a:gd name="connsiteX1" fmla="*/ 3895725 w 3914775"/>
                  <a:gd name="connsiteY1" fmla="*/ 0 h 4695825"/>
                  <a:gd name="connsiteX2" fmla="*/ 3914775 w 3914775"/>
                  <a:gd name="connsiteY2" fmla="*/ 4695825 h 4695825"/>
                  <a:gd name="connsiteX3" fmla="*/ 9525 w 3914775"/>
                  <a:gd name="connsiteY3" fmla="*/ 2743200 h 4695825"/>
                  <a:gd name="connsiteX4" fmla="*/ 0 w 3914775"/>
                  <a:gd name="connsiteY4" fmla="*/ 1666875 h 469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4775" h="4695825">
                    <a:moveTo>
                      <a:pt x="0" y="1666875"/>
                    </a:moveTo>
                    <a:lnTo>
                      <a:pt x="3895725" y="0"/>
                    </a:lnTo>
                    <a:lnTo>
                      <a:pt x="3914775" y="4695825"/>
                    </a:lnTo>
                    <a:lnTo>
                      <a:pt x="9525" y="2743200"/>
                    </a:lnTo>
                    <a:lnTo>
                      <a:pt x="0" y="166687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166708-0BBD-4534-85B8-5D5E5E515847}"/>
                  </a:ext>
                </a:extLst>
              </p:cNvPr>
              <p:cNvSpPr txBox="1"/>
              <p:nvPr/>
            </p:nvSpPr>
            <p:spPr>
              <a:xfrm>
                <a:off x="11369765" y="2888867"/>
                <a:ext cx="40423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>
                    <a:solidFill>
                      <a:schemeClr val="tx1"/>
                    </a:solidFill>
                  </a:rPr>
                  <a:t>Kalman Filter Simulink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8082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105275" y="5825458"/>
            <a:ext cx="10077450" cy="3678744"/>
            <a:chOff x="4105275" y="5825458"/>
            <a:chExt cx="10077450" cy="36787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5275" y="5825458"/>
              <a:ext cx="10077450" cy="19145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825" y="8100652"/>
              <a:ext cx="5198583" cy="14035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F39028-FFDF-493F-A2E2-3AFD4D8DF186}"/>
                </a:ext>
              </a:extLst>
            </p:cNvPr>
            <p:cNvSpPr/>
            <p:nvPr/>
          </p:nvSpPr>
          <p:spPr>
            <a:xfrm>
              <a:off x="9285597" y="6272200"/>
              <a:ext cx="1088687" cy="72711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사다리꼴 42">
              <a:extLst>
                <a:ext uri="{FF2B5EF4-FFF2-40B4-BE49-F238E27FC236}">
                  <a16:creationId xmlns:a16="http://schemas.microsoft.com/office/drawing/2014/main" id="{346FD860-9BC6-4405-89D6-1683F471DFC3}"/>
                </a:ext>
              </a:extLst>
            </p:cNvPr>
            <p:cNvSpPr/>
            <p:nvPr/>
          </p:nvSpPr>
          <p:spPr>
            <a:xfrm>
              <a:off x="7541642" y="6995653"/>
              <a:ext cx="5346560" cy="1072040"/>
            </a:xfrm>
            <a:custGeom>
              <a:avLst/>
              <a:gdLst>
                <a:gd name="connsiteX0" fmla="*/ 0 w 7150843"/>
                <a:gd name="connsiteY0" fmla="*/ 1427524 h 1427524"/>
                <a:gd name="connsiteX1" fmla="*/ 3568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27524 h 1427524"/>
                <a:gd name="connsiteX1" fmla="*/ 35953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40224 h 1440224"/>
                <a:gd name="connsiteX1" fmla="*/ 3595381 w 7150843"/>
                <a:gd name="connsiteY1" fmla="*/ 12700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0224 h 1440224"/>
                <a:gd name="connsiteX1" fmla="*/ 2557156 w 7150843"/>
                <a:gd name="connsiteY1" fmla="*/ 6067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6857 h 1446857"/>
                <a:gd name="connsiteX1" fmla="*/ 25571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6857 h 1446857"/>
                <a:gd name="connsiteX1" fmla="*/ 23793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2435 h 1442435"/>
                <a:gd name="connsiteX1" fmla="*/ 2379356 w 7150843"/>
                <a:gd name="connsiteY1" fmla="*/ 8278 h 1442435"/>
                <a:gd name="connsiteX2" fmla="*/ 3999962 w 7150843"/>
                <a:gd name="connsiteY2" fmla="*/ 0 h 1442435"/>
                <a:gd name="connsiteX3" fmla="*/ 7150843 w 7150843"/>
                <a:gd name="connsiteY3" fmla="*/ 1442435 h 1442435"/>
                <a:gd name="connsiteX4" fmla="*/ 0 w 7150843"/>
                <a:gd name="connsiteY4" fmla="*/ 1442435 h 1442435"/>
                <a:gd name="connsiteX0" fmla="*/ 0 w 7116481"/>
                <a:gd name="connsiteY0" fmla="*/ 1427042 h 1442435"/>
                <a:gd name="connsiteX1" fmla="*/ 2344994 w 7116481"/>
                <a:gd name="connsiteY1" fmla="*/ 8278 h 1442435"/>
                <a:gd name="connsiteX2" fmla="*/ 3965600 w 7116481"/>
                <a:gd name="connsiteY2" fmla="*/ 0 h 1442435"/>
                <a:gd name="connsiteX3" fmla="*/ 7116481 w 7116481"/>
                <a:gd name="connsiteY3" fmla="*/ 1442435 h 1442435"/>
                <a:gd name="connsiteX4" fmla="*/ 0 w 7116481"/>
                <a:gd name="connsiteY4" fmla="*/ 1427042 h 1442435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965600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296885 w 7157716"/>
                <a:gd name="connsiteY1" fmla="*/ 23671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16" h="1432173">
                  <a:moveTo>
                    <a:pt x="0" y="1427042"/>
                  </a:moveTo>
                  <a:lnTo>
                    <a:pt x="2296885" y="23671"/>
                  </a:lnTo>
                  <a:lnTo>
                    <a:pt x="3890002" y="0"/>
                  </a:lnTo>
                  <a:lnTo>
                    <a:pt x="7157716" y="1432173"/>
                  </a:lnTo>
                  <a:lnTo>
                    <a:pt x="0" y="1427042"/>
                  </a:lnTo>
                  <a:close/>
                </a:path>
              </a:pathLst>
            </a:custGeom>
            <a:solidFill>
              <a:srgbClr val="1BA09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7567910" y="8053726"/>
              <a:ext cx="5300192" cy="145047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963981" y="7712971"/>
              <a:ext cx="2004784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/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속도 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PID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099884" y="8919378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PI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10214922" y="8933663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속도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P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77387" y="9812724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800"/>
              <a:t>Ews_S32K1_WiperMotor_Simulation_reduce.slx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27815" y="10931208"/>
            <a:ext cx="6806074" cy="1609950"/>
            <a:chOff x="2628904" y="4636975"/>
            <a:chExt cx="6806074" cy="16099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21" y="4636975"/>
              <a:ext cx="6677957" cy="160995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rot="16200000">
              <a:off x="2042106" y="5234998"/>
              <a:ext cx="1584325" cy="4107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모터제어 프로파일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요구사항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5144" y="6037376"/>
              <a:ext cx="11001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① Func1 Profile</a:t>
              </a:r>
              <a:endParaRPr lang="ko-KR" altLang="en-US" sz="8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88618" y="6037377"/>
              <a:ext cx="1012032" cy="188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② Func2 Profile</a:t>
              </a:r>
              <a:endParaRPr lang="ko-KR" altLang="en-US" sz="8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6369" y="6037376"/>
              <a:ext cx="10239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③ Func3 Profile</a:t>
              </a:r>
              <a:endParaRPr lang="ko-KR" altLang="en-US" sz="800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93645" y="6037376"/>
              <a:ext cx="1014411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④ Func4 Profile</a:t>
              </a:r>
              <a:endParaRPr lang="ko-KR" altLang="en-US" sz="8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39012" y="6037376"/>
              <a:ext cx="1023937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⑤ Func5 Profile</a:t>
              </a:r>
              <a:endParaRPr lang="ko-KR" altLang="en-US" sz="800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91525" y="6037376"/>
              <a:ext cx="1021556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⑥ Func6 Profile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4261278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8" y="1904162"/>
            <a:ext cx="8125959" cy="2924583"/>
          </a:xfrm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72" y="4828745"/>
            <a:ext cx="1300187" cy="9173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950" y="4828745"/>
            <a:ext cx="1611684" cy="11371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503" y="4828745"/>
            <a:ext cx="1611684" cy="11371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338" y="4826337"/>
            <a:ext cx="1246893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407" y="4826337"/>
            <a:ext cx="1260018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3882950" y="4826337"/>
            <a:ext cx="234827" cy="11282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85503" y="4826337"/>
            <a:ext cx="234827" cy="112745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8" idx="3"/>
            <a:endCxn id="15" idx="1"/>
          </p:cNvCxnSpPr>
          <p:nvPr/>
        </p:nvCxnSpPr>
        <p:spPr>
          <a:xfrm>
            <a:off x="3513231" y="5266220"/>
            <a:ext cx="369719" cy="124240"/>
          </a:xfrm>
          <a:prstGeom prst="bentConnector3">
            <a:avLst/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꺾인 연결선 18"/>
          <p:cNvCxnSpPr>
            <a:stCxn id="9" idx="3"/>
            <a:endCxn id="16" idx="1"/>
          </p:cNvCxnSpPr>
          <p:nvPr/>
        </p:nvCxnSpPr>
        <p:spPr>
          <a:xfrm>
            <a:off x="6913425" y="5266220"/>
            <a:ext cx="372078" cy="12384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38"/>
          <p:cNvSpPr txBox="1"/>
          <p:nvPr/>
        </p:nvSpPr>
        <p:spPr>
          <a:xfrm>
            <a:off x="956589" y="5774193"/>
            <a:ext cx="884351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입력속도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2268348" y="5774193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3</a:t>
            </a:r>
            <a:r>
              <a:rPr lang="ko-KR" altLang="en-US" sz="1600" b="1">
                <a:solidFill>
                  <a:schemeClr val="tx1"/>
                </a:solidFill>
              </a:rPr>
              <a:t>상 출력전류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9" name="TextBox 38"/>
          <p:cNvSpPr txBox="1"/>
          <p:nvPr/>
        </p:nvSpPr>
        <p:spPr>
          <a:xfrm>
            <a:off x="5668497" y="5774193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3</a:t>
            </a:r>
            <a:r>
              <a:rPr lang="ko-KR" altLang="en-US" sz="1600" b="1">
                <a:solidFill>
                  <a:schemeClr val="tx1"/>
                </a:solidFill>
              </a:rPr>
              <a:t>상 출력전압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7811" y="1922331"/>
            <a:ext cx="8220075" cy="4086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39" y="7019925"/>
            <a:ext cx="6191250" cy="30956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14519B7-6C1C-4778-A5EC-2CFE6C1250EA}"/>
              </a:ext>
            </a:extLst>
          </p:cNvPr>
          <p:cNvGrpSpPr/>
          <p:nvPr/>
        </p:nvGrpSpPr>
        <p:grpSpPr>
          <a:xfrm>
            <a:off x="10521950" y="6013319"/>
            <a:ext cx="4935645" cy="2270512"/>
            <a:chOff x="10521950" y="6013319"/>
            <a:chExt cx="4935645" cy="2270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26A3AA1-B9CA-43FA-91D7-57667FF9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69482" y="6018037"/>
              <a:ext cx="1688113" cy="22657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06868E-B22D-4CF3-A4E0-4688EC10C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950" y="6013321"/>
              <a:ext cx="1652020" cy="227051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AD4CE248-1C02-4AAC-8C23-1168054E1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3970" y="6013319"/>
              <a:ext cx="1599680" cy="227051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D6340B-D49E-41C0-97BA-A95F0DB47B79}"/>
              </a:ext>
            </a:extLst>
          </p:cNvPr>
          <p:cNvGrpSpPr/>
          <p:nvPr/>
        </p:nvGrpSpPr>
        <p:grpSpPr>
          <a:xfrm>
            <a:off x="8567936" y="9846524"/>
            <a:ext cx="8523515" cy="2995656"/>
            <a:chOff x="8567936" y="9846524"/>
            <a:chExt cx="8523515" cy="2995656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460D5A17-8804-44BB-97F9-C48150406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936" y="9846524"/>
              <a:ext cx="2124250" cy="299565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D88FB7BB-191C-4171-9113-6E8E7E41D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2187" y="9846524"/>
              <a:ext cx="2137507" cy="299565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D02B4482-FC87-40CD-A58A-D0F4D9EC1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9694" y="9846524"/>
              <a:ext cx="2124250" cy="299565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4" name="Picture 5">
              <a:extLst>
                <a:ext uri="{FF2B5EF4-FFF2-40B4-BE49-F238E27FC236}">
                  <a16:creationId xmlns:a16="http://schemas.microsoft.com/office/drawing/2014/main" id="{6F1E2575-FD88-4AB7-A59B-95BF6F6BF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3944" y="9846524"/>
              <a:ext cx="2137507" cy="298977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8C8FC9C-E917-4E2E-8754-BCEDC17CD5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94487" y="3905419"/>
            <a:ext cx="2457569" cy="13225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61926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6D7A93-80D6-4F04-958B-7363927D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9FA5A58-335C-484A-A05C-3A1D758D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기능로직 </a:t>
            </a:r>
            <a:r>
              <a:rPr lang="en-US" altLang="ko-KR"/>
              <a:t>ASW</a:t>
            </a:r>
            <a:r>
              <a:rPr lang="ko-KR" altLang="en-US"/>
              <a:t> 개발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4A512A2-3D15-42FC-BCFD-D541A8DE8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" t="18007" r="1414" b="5263"/>
          <a:stretch/>
        </p:blipFill>
        <p:spPr>
          <a:xfrm>
            <a:off x="1475148" y="3769654"/>
            <a:ext cx="3268541" cy="1474797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9FB871F2-6FF5-42A8-B026-0F208A034D93}"/>
              </a:ext>
            </a:extLst>
          </p:cNvPr>
          <p:cNvSpPr/>
          <p:nvPr/>
        </p:nvSpPr>
        <p:spPr>
          <a:xfrm>
            <a:off x="1151112" y="1530564"/>
            <a:ext cx="37953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/>
              <a:t>자동차 통합제어기 </a:t>
            </a:r>
            <a:r>
              <a:rPr lang="en-US" altLang="ko-KR" sz="2000" b="1"/>
              <a:t>SBCM</a:t>
            </a: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B9486F4B-F499-48F1-BA64-8F430A19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45" y="2400429"/>
            <a:ext cx="3404170" cy="209394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574DD45-68B0-4EE3-AFEA-1F5B714C4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0815" y="2400429"/>
            <a:ext cx="3535846" cy="207897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A66944AF-FE5C-4D3A-8AA0-8746B567D03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46" y="4519874"/>
            <a:ext cx="3893329" cy="2613161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1A87BB-F8F1-466A-BDC1-02FEB648550A}"/>
              </a:ext>
            </a:extLst>
          </p:cNvPr>
          <p:cNvSpPr/>
          <p:nvPr/>
        </p:nvSpPr>
        <p:spPr>
          <a:xfrm>
            <a:off x="8380588" y="2767380"/>
            <a:ext cx="2556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/>
              <a:t>HW-SW</a:t>
            </a:r>
          </a:p>
          <a:p>
            <a:pPr algn="ctr"/>
            <a:r>
              <a:rPr lang="ko-KR" altLang="en-US" sz="1800" b="1"/>
              <a:t>인터페이스</a:t>
            </a:r>
            <a:endParaRPr lang="en-US" altLang="ko-KR" sz="1800" b="1"/>
          </a:p>
          <a:p>
            <a:pPr algn="ctr"/>
            <a:r>
              <a:rPr lang="ko-KR" altLang="en-US" sz="1800" b="1"/>
              <a:t>정의</a:t>
            </a:r>
            <a:endParaRPr lang="en-US" altLang="ko-KR" sz="1800" b="1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0DD2E3B-CBCF-4ED0-BD3C-72B7D24F26E9}"/>
              </a:ext>
            </a:extLst>
          </p:cNvPr>
          <p:cNvSpPr/>
          <p:nvPr/>
        </p:nvSpPr>
        <p:spPr>
          <a:xfrm>
            <a:off x="11664280" y="3488801"/>
            <a:ext cx="29567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/>
              <a:t>Layered Architecture</a:t>
            </a:r>
            <a:r>
              <a:rPr lang="ko-KR" altLang="en-US" sz="1800" b="1"/>
              <a:t>에서 </a:t>
            </a:r>
            <a:r>
              <a:rPr lang="en-US" altLang="ko-KR" sz="1800" b="1"/>
              <a:t>ASW SwC </a:t>
            </a:r>
            <a:r>
              <a:rPr lang="ko-KR" altLang="en-US" sz="1800" b="1"/>
              <a:t>정의</a:t>
            </a:r>
            <a:endParaRPr lang="en-US" altLang="ko-KR" sz="1800" b="1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B7F30EC-F848-4292-A9D5-E875ABE5F29D}"/>
              </a:ext>
            </a:extLst>
          </p:cNvPr>
          <p:cNvSpPr/>
          <p:nvPr/>
        </p:nvSpPr>
        <p:spPr>
          <a:xfrm>
            <a:off x="8625168" y="5279243"/>
            <a:ext cx="2556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b="1"/>
              <a:t>ASW</a:t>
            </a:r>
            <a:r>
              <a:rPr lang="ko-KR" altLang="en-US" sz="1800" b="1"/>
              <a:t> 소프트웨어</a:t>
            </a:r>
            <a:endParaRPr lang="en-US" altLang="ko-KR" sz="1800" b="1"/>
          </a:p>
          <a:p>
            <a:pPr algn="ctr"/>
            <a:r>
              <a:rPr lang="ko-KR" altLang="en-US" sz="1800" b="1"/>
              <a:t>아키텍처 설계</a:t>
            </a:r>
            <a:endParaRPr lang="en-US" altLang="ko-KR" sz="1800" b="1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EDF7F9C-4E54-4C63-8B6E-25ACC11B90E5}"/>
              </a:ext>
            </a:extLst>
          </p:cNvPr>
          <p:cNvGrpSpPr/>
          <p:nvPr/>
        </p:nvGrpSpPr>
        <p:grpSpPr>
          <a:xfrm>
            <a:off x="11923264" y="4510424"/>
            <a:ext cx="2973397" cy="2613162"/>
            <a:chOff x="7127776" y="8473393"/>
            <a:chExt cx="4562680" cy="3226081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399AE56F-62D0-44C0-9252-88EEC369CF73}"/>
                </a:ext>
              </a:extLst>
            </p:cNvPr>
            <p:cNvGrpSpPr/>
            <p:nvPr/>
          </p:nvGrpSpPr>
          <p:grpSpPr>
            <a:xfrm>
              <a:off x="7127776" y="10112621"/>
              <a:ext cx="2254744" cy="1586853"/>
              <a:chOff x="10428748" y="7787744"/>
              <a:chExt cx="2254744" cy="1586853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9AA25A16-BF00-48B6-855D-37FBD35D0D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28748" y="7787744"/>
                <a:ext cx="2254744" cy="1586853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41D2AA3-7956-4802-880E-996478FE818D}"/>
                  </a:ext>
                </a:extLst>
              </p:cNvPr>
              <p:cNvSpPr/>
              <p:nvPr/>
            </p:nvSpPr>
            <p:spPr>
              <a:xfrm>
                <a:off x="10446445" y="7802181"/>
                <a:ext cx="2237047" cy="5319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ko-KR" sz="1400" b="1"/>
                  <a:t>ex </a:t>
                </a:r>
                <a:r>
                  <a:rPr lang="ko-KR" altLang="en-US" sz="1400" b="1"/>
                  <a:t>기능</a:t>
                </a:r>
                <a:r>
                  <a:rPr lang="en-US" altLang="ko-KR" sz="1400" b="1"/>
                  <a:t>2</a:t>
                </a:r>
              </a:p>
              <a:p>
                <a:r>
                  <a:rPr lang="ko-KR" altLang="en-US" sz="1400" b="1"/>
                  <a:t>정적설계</a:t>
                </a:r>
                <a:endParaRPr lang="en-US" altLang="ko-KR" sz="1400" b="1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151C6C0-5208-4276-9221-43095E93380B}"/>
                </a:ext>
              </a:extLst>
            </p:cNvPr>
            <p:cNvGrpSpPr/>
            <p:nvPr/>
          </p:nvGrpSpPr>
          <p:grpSpPr>
            <a:xfrm>
              <a:off x="7129176" y="8499431"/>
              <a:ext cx="2254745" cy="1589317"/>
              <a:chOff x="7951947" y="7785280"/>
              <a:chExt cx="2254745" cy="1589317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5635204F-3369-44DB-9EE6-9E56DBCDD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51947" y="7785280"/>
                <a:ext cx="2254745" cy="1589317"/>
              </a:xfrm>
              <a:prstGeom prst="rect">
                <a:avLst/>
              </a:prstGeom>
            </p:spPr>
          </p:pic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F7522AA-ECA9-463B-A9C6-5043C3314951}"/>
                  </a:ext>
                </a:extLst>
              </p:cNvPr>
              <p:cNvSpPr/>
              <p:nvPr/>
            </p:nvSpPr>
            <p:spPr>
              <a:xfrm>
                <a:off x="7974998" y="7802181"/>
                <a:ext cx="2230293" cy="5319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ko-KR" sz="1400" b="1"/>
                  <a:t>ex </a:t>
                </a:r>
                <a:r>
                  <a:rPr lang="ko-KR" altLang="en-US" sz="1400" b="1"/>
                  <a:t>기능</a:t>
                </a:r>
                <a:r>
                  <a:rPr lang="en-US" altLang="ko-KR" sz="1400" b="1"/>
                  <a:t>1</a:t>
                </a:r>
              </a:p>
              <a:p>
                <a:r>
                  <a:rPr lang="ko-KR" altLang="en-US" sz="1400" b="1"/>
                  <a:t>정적설계</a:t>
                </a:r>
                <a:endParaRPr lang="en-US" altLang="ko-KR" sz="1400" b="1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8F1AF664-363E-462C-887B-DAAF645A504F}"/>
                </a:ext>
              </a:extLst>
            </p:cNvPr>
            <p:cNvGrpSpPr/>
            <p:nvPr/>
          </p:nvGrpSpPr>
          <p:grpSpPr>
            <a:xfrm>
              <a:off x="9412661" y="8473393"/>
              <a:ext cx="2254744" cy="1588709"/>
              <a:chOff x="7951947" y="9407821"/>
              <a:chExt cx="2254744" cy="1588709"/>
            </a:xfrm>
          </p:grpSpPr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9E54D4-9E28-4091-AFF5-618F83295A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3933" t="8269"/>
              <a:stretch/>
            </p:blipFill>
            <p:spPr>
              <a:xfrm>
                <a:off x="7951947" y="9407821"/>
                <a:ext cx="2254744" cy="15887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5E4B7A9C-AA1B-45C5-BF7B-8B179E93E91F}"/>
                  </a:ext>
                </a:extLst>
              </p:cNvPr>
              <p:cNvSpPr/>
              <p:nvPr/>
            </p:nvSpPr>
            <p:spPr>
              <a:xfrm>
                <a:off x="7974997" y="9442383"/>
                <a:ext cx="2231694" cy="5319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ko-KR" sz="1400" b="1"/>
                  <a:t>ex </a:t>
                </a:r>
                <a:r>
                  <a:rPr lang="ko-KR" altLang="en-US" sz="1400" b="1"/>
                  <a:t>기능</a:t>
                </a:r>
                <a:r>
                  <a:rPr lang="en-US" altLang="ko-KR" sz="1400" b="1"/>
                  <a:t>1</a:t>
                </a:r>
              </a:p>
              <a:p>
                <a:r>
                  <a:rPr lang="ko-KR" altLang="en-US" sz="1400" b="1"/>
                  <a:t>동적설계</a:t>
                </a:r>
                <a:endParaRPr lang="en-US" altLang="ko-KR" sz="1400" b="1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23C095B-5D48-4F46-8E2E-6376F77CEE7E}"/>
                </a:ext>
              </a:extLst>
            </p:cNvPr>
            <p:cNvGrpSpPr/>
            <p:nvPr/>
          </p:nvGrpSpPr>
          <p:grpSpPr>
            <a:xfrm>
              <a:off x="9435712" y="10085213"/>
              <a:ext cx="2254744" cy="1589317"/>
              <a:chOff x="10428748" y="9433597"/>
              <a:chExt cx="2254744" cy="1589317"/>
            </a:xfrm>
          </p:grpSpPr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6EC3E0B1-DFD3-480A-9FA9-3C9EA563BD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28748" y="9433597"/>
                <a:ext cx="2254744" cy="1589317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A4284C52-EB80-4C5E-B594-DDBA1D7B72C2}"/>
                  </a:ext>
                </a:extLst>
              </p:cNvPr>
              <p:cNvSpPr/>
              <p:nvPr/>
            </p:nvSpPr>
            <p:spPr>
              <a:xfrm>
                <a:off x="10446445" y="9442385"/>
                <a:ext cx="2213995" cy="5319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ko-KR" sz="1400" b="1"/>
                  <a:t>ex </a:t>
                </a:r>
                <a:r>
                  <a:rPr lang="ko-KR" altLang="en-US" sz="1400" b="1"/>
                  <a:t>기능</a:t>
                </a:r>
                <a:r>
                  <a:rPr lang="en-US" altLang="ko-KR" sz="1400" b="1"/>
                  <a:t>2</a:t>
                </a:r>
              </a:p>
              <a:p>
                <a:r>
                  <a:rPr lang="ko-KR" altLang="en-US" sz="1400" b="1"/>
                  <a:t>동적설계</a:t>
                </a:r>
                <a:endParaRPr lang="en-US" altLang="ko-KR" sz="1400" b="1"/>
              </a:p>
            </p:txBody>
          </p:sp>
        </p:grp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A0253D9E-0E8D-4436-B5AB-2664B02EEF9D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8" y="1969368"/>
            <a:ext cx="3268541" cy="182335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4021C9E-8A00-48E0-BD8E-4ECED78B7E8D}"/>
              </a:ext>
            </a:extLst>
          </p:cNvPr>
          <p:cNvSpPr/>
          <p:nvPr/>
        </p:nvSpPr>
        <p:spPr>
          <a:xfrm>
            <a:off x="7924801" y="2390774"/>
            <a:ext cx="6981824" cy="4752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8ED269-F24C-410C-ADDC-7441E8351C17}"/>
              </a:ext>
            </a:extLst>
          </p:cNvPr>
          <p:cNvSpPr/>
          <p:nvPr/>
        </p:nvSpPr>
        <p:spPr>
          <a:xfrm>
            <a:off x="1211763" y="7379965"/>
            <a:ext cx="3795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Functional,</a:t>
            </a:r>
            <a:r>
              <a:rPr lang="ko-KR" altLang="en-US" sz="2000" b="1"/>
              <a:t> </a:t>
            </a:r>
            <a:r>
              <a:rPr lang="en-US" altLang="ko-KR" sz="2000" b="1"/>
              <a:t>Logical,</a:t>
            </a:r>
            <a:r>
              <a:rPr lang="ko-KR" altLang="en-US" sz="2000" b="1"/>
              <a:t> </a:t>
            </a:r>
            <a:r>
              <a:rPr lang="en-US" altLang="ko-KR" sz="2000" b="1"/>
              <a:t>Physical</a:t>
            </a:r>
            <a:r>
              <a:rPr lang="ko-KR" altLang="en-US" sz="2000" b="1"/>
              <a:t> </a:t>
            </a:r>
            <a:r>
              <a:rPr lang="en-US" altLang="ko-KR" sz="2000" b="1"/>
              <a:t>Architecture</a:t>
            </a:r>
            <a:r>
              <a:rPr lang="ko-KR" altLang="en-US" sz="2000" b="1"/>
              <a:t> 설계</a:t>
            </a:r>
            <a:endParaRPr lang="en-US" altLang="ko-KR" sz="2000" b="1"/>
          </a:p>
        </p:txBody>
      </p:sp>
    </p:spTree>
    <p:extLst>
      <p:ext uri="{BB962C8B-B14F-4D97-AF65-F5344CB8AC3E}">
        <p14:creationId xmlns:p14="http://schemas.microsoft.com/office/powerpoint/2010/main" val="320750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19784</TotalTime>
  <Words>5970</Words>
  <Application>Microsoft Office PowerPoint</Application>
  <PresentationFormat>사용자 지정</PresentationFormat>
  <Paragraphs>2610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Arial Unicode MS</vt:lpstr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PSB고객대응</vt:lpstr>
      <vt:lpstr>PSB고객대응</vt:lpstr>
      <vt:lpstr>Kalman filter</vt:lpstr>
      <vt:lpstr>PowerPoint 프레젠테이션</vt:lpstr>
      <vt:lpstr>PowerPoint 프레젠테이션</vt:lpstr>
      <vt:lpstr>기능로직 ASW 개발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2397</cp:revision>
  <dcterms:created xsi:type="dcterms:W3CDTF">2014-09-26T00:08:04Z</dcterms:created>
  <dcterms:modified xsi:type="dcterms:W3CDTF">2025-05-01T00:17:05Z</dcterms:modified>
</cp:coreProperties>
</file>